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4" r:id="rId5"/>
    <p:sldId id="1031" r:id="rId6"/>
    <p:sldId id="1033" r:id="rId7"/>
    <p:sldId id="1030" r:id="rId8"/>
    <p:sldId id="300" r:id="rId9"/>
    <p:sldId id="1032" r:id="rId10"/>
    <p:sldId id="995" r:id="rId11"/>
    <p:sldId id="1017" r:id="rId12"/>
    <p:sldId id="1018" r:id="rId13"/>
    <p:sldId id="1019" r:id="rId14"/>
    <p:sldId id="1020" r:id="rId15"/>
    <p:sldId id="1021" r:id="rId16"/>
    <p:sldId id="1023" r:id="rId17"/>
    <p:sldId id="1000" r:id="rId18"/>
    <p:sldId id="423" r:id="rId19"/>
    <p:sldId id="288" r:id="rId20"/>
    <p:sldId id="275" r:id="rId21"/>
    <p:sldId id="299" r:id="rId22"/>
    <p:sldId id="1034" r:id="rId23"/>
    <p:sldId id="1025" r:id="rId24"/>
    <p:sldId id="1029" r:id="rId25"/>
    <p:sldId id="1015" r:id="rId26"/>
    <p:sldId id="1022" r:id="rId27"/>
    <p:sldId id="1028" r:id="rId28"/>
    <p:sldId id="1026" r:id="rId29"/>
    <p:sldId id="1027" r:id="rId30"/>
    <p:sldId id="1016" r:id="rId31"/>
    <p:sldId id="277" r:id="rId32"/>
    <p:sldId id="286" r:id="rId33"/>
    <p:sldId id="298" r:id="rId34"/>
    <p:sldId id="1024" r:id="rId35"/>
    <p:sldId id="287" r:id="rId36"/>
    <p:sldId id="282" r:id="rId37"/>
  </p:sldIdLst>
  <p:sldSz cx="12192000" cy="6858000"/>
  <p:notesSz cx="7023100" cy="9309100"/>
  <p:embeddedFontLst>
    <p:embeddedFont>
      <p:font typeface="Futura Bk BT" panose="020B0502020204020303"/>
      <p:regular r:id="rId40"/>
      <p:italic r:id="rId41"/>
    </p:embeddedFont>
    <p:embeddedFont>
      <p:font typeface="Futura Md BT" panose="020B0602020204020303" pitchFamily="34" charset="0"/>
      <p:regular r:id="rId42"/>
      <p:italic r:id="rId43"/>
      <p:boldItalic r:id="rId44"/>
    </p:embeddedFont>
    <p:embeddedFont>
      <p:font typeface="Futura-Bold" pitchFamily="2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7"/>
    <a:srgbClr val="FFEC7C"/>
    <a:srgbClr val="25B5AF"/>
    <a:srgbClr val="055873"/>
    <a:srgbClr val="C6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9F3B0-F72C-CD87-A37D-A60C39BFC3AB}" v="9" dt="2025-01-23T12:39:08.077"/>
    <p1510:client id="{2C18F0CA-52E3-0961-A5F9-EEC52207365A}" v="10" dt="2025-01-24T12:04:06.107"/>
    <p1510:client id="{53A47A82-839E-99F7-AAB8-8DE958969D66}" v="1" dt="2025-01-24T12:07:31.164"/>
    <p1510:client id="{97B5F523-283E-A5EB-BA72-B188EE66BFF4}" v="99" dt="2025-01-24T11:49:21.706"/>
    <p1510:client id="{AFA9DEE9-6B6D-4902-AC24-E3B05ED2AF31}" v="9" dt="2025-01-24T12:09:44.312"/>
    <p1510:client id="{B115821C-61B6-C7DB-D7F7-B207596BD986}" v="1" dt="2025-01-23T23:07:04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9" autoAdjust="0"/>
  </p:normalViewPr>
  <p:slideViewPr>
    <p:cSldViewPr snapToGrid="0">
      <p:cViewPr varScale="1">
        <p:scale>
          <a:sx n="78" d="100"/>
          <a:sy n="78" d="100"/>
        </p:scale>
        <p:origin x="69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gala, Vishu" userId="S::lingala@h-gac.com::d16b3faf-5baa-4853-a874-532920a8c019" providerId="AD" clId="Web-{2C18F0CA-52E3-0961-A5F9-EEC52207365A}"/>
    <pc:docChg chg="modSld">
      <pc:chgData name="Lingala, Vishu" userId="S::lingala@h-gac.com::d16b3faf-5baa-4853-a874-532920a8c019" providerId="AD" clId="Web-{2C18F0CA-52E3-0961-A5F9-EEC52207365A}" dt="2025-01-24T12:03:54.435" v="7"/>
      <pc:docMkLst>
        <pc:docMk/>
      </pc:docMkLst>
      <pc:sldChg chg="modSp">
        <pc:chgData name="Lingala, Vishu" userId="S::lingala@h-gac.com::d16b3faf-5baa-4853-a874-532920a8c019" providerId="AD" clId="Web-{2C18F0CA-52E3-0961-A5F9-EEC52207365A}" dt="2025-01-24T12:03:54.435" v="7"/>
        <pc:sldMkLst>
          <pc:docMk/>
          <pc:sldMk cId="1497391359" sldId="1023"/>
        </pc:sldMkLst>
        <pc:graphicFrameChg chg="mod modGraphic">
          <ac:chgData name="Lingala, Vishu" userId="S::lingala@h-gac.com::d16b3faf-5baa-4853-a874-532920a8c019" providerId="AD" clId="Web-{2C18F0CA-52E3-0961-A5F9-EEC52207365A}" dt="2025-01-24T12:03:54.435" v="7"/>
          <ac:graphicFrameMkLst>
            <pc:docMk/>
            <pc:sldMk cId="1497391359" sldId="1023"/>
            <ac:graphicFrameMk id="9" creationId="{32CAB06D-2E4B-83FD-CFEC-924E405C0B0C}"/>
          </ac:graphicFrameMkLst>
        </pc:graphicFrameChg>
      </pc:sldChg>
      <pc:sldChg chg="modSp">
        <pc:chgData name="Lingala, Vishu" userId="S::lingala@h-gac.com::d16b3faf-5baa-4853-a874-532920a8c019" providerId="AD" clId="Web-{2C18F0CA-52E3-0961-A5F9-EEC52207365A}" dt="2025-01-24T11:59:37.627" v="1"/>
        <pc:sldMkLst>
          <pc:docMk/>
          <pc:sldMk cId="1089702570" sldId="1032"/>
        </pc:sldMkLst>
        <pc:graphicFrameChg chg="modGraphic">
          <ac:chgData name="Lingala, Vishu" userId="S::lingala@h-gac.com::d16b3faf-5baa-4853-a874-532920a8c019" providerId="AD" clId="Web-{2C18F0CA-52E3-0961-A5F9-EEC52207365A}" dt="2025-01-24T11:59:37.627" v="1"/>
          <ac:graphicFrameMkLst>
            <pc:docMk/>
            <pc:sldMk cId="1089702570" sldId="1032"/>
            <ac:graphicFrameMk id="9" creationId="{32CAB06D-2E4B-83FD-CFEC-924E405C0B0C}"/>
          </ac:graphicFrameMkLst>
        </pc:graphicFrameChg>
      </pc:sldChg>
    </pc:docChg>
  </pc:docChgLst>
  <pc:docChgLst>
    <pc:chgData name="Lingala, Vishu" userId="S::lingala@h-gac.com::d16b3faf-5baa-4853-a874-532920a8c019" providerId="AD" clId="Web-{2089F3B0-F72C-CD87-A37D-A60C39BFC3AB}"/>
    <pc:docChg chg="modSld">
      <pc:chgData name="Lingala, Vishu" userId="S::lingala@h-gac.com::d16b3faf-5baa-4853-a874-532920a8c019" providerId="AD" clId="Web-{2089F3B0-F72C-CD87-A37D-A60C39BFC3AB}" dt="2025-01-23T12:39:05.749" v="7" actId="20577"/>
      <pc:docMkLst>
        <pc:docMk/>
      </pc:docMkLst>
      <pc:sldChg chg="modSp">
        <pc:chgData name="Lingala, Vishu" userId="S::lingala@h-gac.com::d16b3faf-5baa-4853-a874-532920a8c019" providerId="AD" clId="Web-{2089F3B0-F72C-CD87-A37D-A60C39BFC3AB}" dt="2025-01-23T12:39:05.749" v="7" actId="20577"/>
        <pc:sldMkLst>
          <pc:docMk/>
          <pc:sldMk cId="2705375246" sldId="1033"/>
        </pc:sldMkLst>
        <pc:spChg chg="mod">
          <ac:chgData name="Lingala, Vishu" userId="S::lingala@h-gac.com::d16b3faf-5baa-4853-a874-532920a8c019" providerId="AD" clId="Web-{2089F3B0-F72C-CD87-A37D-A60C39BFC3AB}" dt="2025-01-23T12:39:05.749" v="7" actId="20577"/>
          <ac:spMkLst>
            <pc:docMk/>
            <pc:sldMk cId="2705375246" sldId="1033"/>
            <ac:spMk id="2" creationId="{1D94E624-C515-42CC-950A-D342A58B62B0}"/>
          </ac:spMkLst>
        </pc:spChg>
      </pc:sldChg>
    </pc:docChg>
  </pc:docChgLst>
  <pc:docChgLst>
    <pc:chgData name="Lingala, Vishu" userId="S::lingala@h-gac.com::d16b3faf-5baa-4853-a874-532920a8c019" providerId="AD" clId="Web-{B115821C-61B6-C7DB-D7F7-B207596BD986}"/>
    <pc:docChg chg="modSld">
      <pc:chgData name="Lingala, Vishu" userId="S::lingala@h-gac.com::d16b3faf-5baa-4853-a874-532920a8c019" providerId="AD" clId="Web-{B115821C-61B6-C7DB-D7F7-B207596BD986}" dt="2025-01-23T23:07:04.624" v="0"/>
      <pc:docMkLst>
        <pc:docMk/>
      </pc:docMkLst>
      <pc:sldChg chg="modSp">
        <pc:chgData name="Lingala, Vishu" userId="S::lingala@h-gac.com::d16b3faf-5baa-4853-a874-532920a8c019" providerId="AD" clId="Web-{B115821C-61B6-C7DB-D7F7-B207596BD986}" dt="2025-01-23T23:07:04.624" v="0"/>
        <pc:sldMkLst>
          <pc:docMk/>
          <pc:sldMk cId="1089702570" sldId="1032"/>
        </pc:sldMkLst>
        <pc:graphicFrameChg chg="modGraphic">
          <ac:chgData name="Lingala, Vishu" userId="S::lingala@h-gac.com::d16b3faf-5baa-4853-a874-532920a8c019" providerId="AD" clId="Web-{B115821C-61B6-C7DB-D7F7-B207596BD986}" dt="2025-01-23T23:07:04.624" v="0"/>
          <ac:graphicFrameMkLst>
            <pc:docMk/>
            <pc:sldMk cId="1089702570" sldId="1032"/>
            <ac:graphicFrameMk id="9" creationId="{32CAB06D-2E4B-83FD-CFEC-924E405C0B0C}"/>
          </ac:graphicFrameMkLst>
        </pc:graphicFrameChg>
      </pc:sldChg>
    </pc:docChg>
  </pc:docChgLst>
  <pc:docChgLst>
    <pc:chgData name="Lingala, Vishu" userId="S::lingala@h-gac.com::d16b3faf-5baa-4853-a874-532920a8c019" providerId="AD" clId="Web-{53A47A82-839E-99F7-AAB8-8DE958969D66}"/>
    <pc:docChg chg="addSld">
      <pc:chgData name="Lingala, Vishu" userId="S::lingala@h-gac.com::d16b3faf-5baa-4853-a874-532920a8c019" providerId="AD" clId="Web-{53A47A82-839E-99F7-AAB8-8DE958969D66}" dt="2025-01-24T12:07:31.164" v="0"/>
      <pc:docMkLst>
        <pc:docMk/>
      </pc:docMkLst>
      <pc:sldChg chg="add replId">
        <pc:chgData name="Lingala, Vishu" userId="S::lingala@h-gac.com::d16b3faf-5baa-4853-a874-532920a8c019" providerId="AD" clId="Web-{53A47A82-839E-99F7-AAB8-8DE958969D66}" dt="2025-01-24T12:07:31.164" v="0"/>
        <pc:sldMkLst>
          <pc:docMk/>
          <pc:sldMk cId="1787924112" sldId="1034"/>
        </pc:sldMkLst>
      </pc:sldChg>
    </pc:docChg>
  </pc:docChgLst>
  <pc:docChgLst>
    <pc:chgData name="Lingala, Vishu" userId="d16b3faf-5baa-4853-a874-532920a8c019" providerId="ADAL" clId="{194D528F-0BB3-49D8-B7D2-E492C439763C}"/>
    <pc:docChg chg="undo custSel addSld modSld sldOrd">
      <pc:chgData name="Lingala, Vishu" userId="d16b3faf-5baa-4853-a874-532920a8c019" providerId="ADAL" clId="{194D528F-0BB3-49D8-B7D2-E492C439763C}" dt="2025-01-22T16:29:19.797" v="2165" actId="729"/>
      <pc:docMkLst>
        <pc:docMk/>
      </pc:docMkLst>
      <pc:sldChg chg="modSp mod">
        <pc:chgData name="Lingala, Vishu" userId="d16b3faf-5baa-4853-a874-532920a8c019" providerId="ADAL" clId="{194D528F-0BB3-49D8-B7D2-E492C439763C}" dt="2025-01-22T12:46:42.463" v="15" actId="20577"/>
        <pc:sldMkLst>
          <pc:docMk/>
          <pc:sldMk cId="2579415385" sldId="274"/>
        </pc:sldMkLst>
        <pc:spChg chg="mod">
          <ac:chgData name="Lingala, Vishu" userId="d16b3faf-5baa-4853-a874-532920a8c019" providerId="ADAL" clId="{194D528F-0BB3-49D8-B7D2-E492C439763C}" dt="2025-01-22T12:46:42.463" v="15" actId="20577"/>
          <ac:spMkLst>
            <pc:docMk/>
            <pc:sldMk cId="2579415385" sldId="274"/>
            <ac:spMk id="6" creationId="{AEC684DB-B18F-41DD-B5B7-72F06ECA5324}"/>
          </ac:spMkLst>
        </pc:spChg>
      </pc:sldChg>
      <pc:sldChg chg="addSp delSp modSp mod ord modShow">
        <pc:chgData name="Lingala, Vishu" userId="d16b3faf-5baa-4853-a874-532920a8c019" providerId="ADAL" clId="{194D528F-0BB3-49D8-B7D2-E492C439763C}" dt="2025-01-22T14:11:38.504" v="1323"/>
        <pc:sldMkLst>
          <pc:docMk/>
          <pc:sldMk cId="2604478649" sldId="275"/>
        </pc:sldMkLst>
        <pc:spChg chg="mod">
          <ac:chgData name="Lingala, Vishu" userId="d16b3faf-5baa-4853-a874-532920a8c019" providerId="ADAL" clId="{194D528F-0BB3-49D8-B7D2-E492C439763C}" dt="2025-01-22T12:56:47.724" v="56" actId="20577"/>
          <ac:spMkLst>
            <pc:docMk/>
            <pc:sldMk cId="2604478649" sldId="275"/>
            <ac:spMk id="2" creationId="{1D94E624-C515-42CC-950A-D342A58B62B0}"/>
          </ac:spMkLst>
        </pc:spChg>
        <pc:spChg chg="del">
          <ac:chgData name="Lingala, Vishu" userId="d16b3faf-5baa-4853-a874-532920a8c019" providerId="ADAL" clId="{194D528F-0BB3-49D8-B7D2-E492C439763C}" dt="2025-01-22T12:55:48.835" v="23" actId="478"/>
          <ac:spMkLst>
            <pc:docMk/>
            <pc:sldMk cId="2604478649" sldId="275"/>
            <ac:spMk id="3" creationId="{4BF6116F-BA44-2D85-6F33-6E0F6D0C3AC8}"/>
          </ac:spMkLst>
        </pc:spChg>
        <pc:spChg chg="add mod">
          <ac:chgData name="Lingala, Vishu" userId="d16b3faf-5baa-4853-a874-532920a8c019" providerId="ADAL" clId="{194D528F-0BB3-49D8-B7D2-E492C439763C}" dt="2025-01-22T13:46:41.764" v="976" actId="20577"/>
          <ac:spMkLst>
            <pc:docMk/>
            <pc:sldMk cId="2604478649" sldId="275"/>
            <ac:spMk id="6" creationId="{D7F0AAAD-EC86-3493-81D6-1119F73EAA35}"/>
          </ac:spMkLst>
        </pc:spChg>
        <pc:graphicFrameChg chg="mod modGraphic">
          <ac:chgData name="Lingala, Vishu" userId="d16b3faf-5baa-4853-a874-532920a8c019" providerId="ADAL" clId="{194D528F-0BB3-49D8-B7D2-E492C439763C}" dt="2025-01-22T13:21:38.026" v="682" actId="2711"/>
          <ac:graphicFrameMkLst>
            <pc:docMk/>
            <pc:sldMk cId="2604478649" sldId="275"/>
            <ac:graphicFrameMk id="4" creationId="{622FFF17-310C-4699-A50E-7027F9ACCA58}"/>
          </ac:graphicFrameMkLst>
        </pc:graphicFrameChg>
      </pc:sldChg>
      <pc:sldChg chg="ord">
        <pc:chgData name="Lingala, Vishu" userId="d16b3faf-5baa-4853-a874-532920a8c019" providerId="ADAL" clId="{194D528F-0BB3-49D8-B7D2-E492C439763C}" dt="2025-01-22T16:10:38.270" v="2156"/>
        <pc:sldMkLst>
          <pc:docMk/>
          <pc:sldMk cId="1072148821" sldId="288"/>
        </pc:sldMkLst>
      </pc:sldChg>
      <pc:sldChg chg="mod ord modShow">
        <pc:chgData name="Lingala, Vishu" userId="d16b3faf-5baa-4853-a874-532920a8c019" providerId="ADAL" clId="{194D528F-0BB3-49D8-B7D2-E492C439763C}" dt="2025-01-22T14:17:32.498" v="1578" actId="729"/>
        <pc:sldMkLst>
          <pc:docMk/>
          <pc:sldMk cId="2455173601" sldId="299"/>
        </pc:sldMkLst>
      </pc:sldChg>
      <pc:sldChg chg="ord">
        <pc:chgData name="Lingala, Vishu" userId="d16b3faf-5baa-4853-a874-532920a8c019" providerId="ADAL" clId="{194D528F-0BB3-49D8-B7D2-E492C439763C}" dt="2025-01-22T16:10:38.270" v="2156"/>
        <pc:sldMkLst>
          <pc:docMk/>
          <pc:sldMk cId="1589046646" sldId="423"/>
        </pc:sldMkLst>
      </pc:sldChg>
      <pc:sldChg chg="modSp mod ord">
        <pc:chgData name="Lingala, Vishu" userId="d16b3faf-5baa-4853-a874-532920a8c019" providerId="ADAL" clId="{194D528F-0BB3-49D8-B7D2-E492C439763C}" dt="2025-01-22T15:45:02.896" v="1661" actId="20577"/>
        <pc:sldMkLst>
          <pc:docMk/>
          <pc:sldMk cId="2338076324" sldId="995"/>
        </pc:sldMkLst>
        <pc:graphicFrameChg chg="mod modGraphic">
          <ac:chgData name="Lingala, Vishu" userId="d16b3faf-5baa-4853-a874-532920a8c019" providerId="ADAL" clId="{194D528F-0BB3-49D8-B7D2-E492C439763C}" dt="2025-01-22T15:45:02.896" v="1661" actId="20577"/>
          <ac:graphicFrameMkLst>
            <pc:docMk/>
            <pc:sldMk cId="2338076324" sldId="995"/>
            <ac:graphicFrameMk id="7" creationId="{94361F2F-CEC5-3A2A-19DA-525EA8BFA1F7}"/>
          </ac:graphicFrameMkLst>
        </pc:graphicFrameChg>
      </pc:sldChg>
      <pc:sldChg chg="ord">
        <pc:chgData name="Lingala, Vishu" userId="d16b3faf-5baa-4853-a874-532920a8c019" providerId="ADAL" clId="{194D528F-0BB3-49D8-B7D2-E492C439763C}" dt="2025-01-22T16:10:38.270" v="2156"/>
        <pc:sldMkLst>
          <pc:docMk/>
          <pc:sldMk cId="2416870698" sldId="1000"/>
        </pc:sldMkLst>
      </pc:sldChg>
      <pc:sldChg chg="mod modShow">
        <pc:chgData name="Lingala, Vishu" userId="d16b3faf-5baa-4853-a874-532920a8c019" providerId="ADAL" clId="{194D528F-0BB3-49D8-B7D2-E492C439763C}" dt="2025-01-22T15:51:25.188" v="1702" actId="729"/>
        <pc:sldMkLst>
          <pc:docMk/>
          <pc:sldMk cId="2838819726" sldId="1015"/>
        </pc:sldMkLst>
      </pc:sldChg>
      <pc:sldChg chg="ord">
        <pc:chgData name="Lingala, Vishu" userId="d16b3faf-5baa-4853-a874-532920a8c019" providerId="ADAL" clId="{194D528F-0BB3-49D8-B7D2-E492C439763C}" dt="2025-01-22T14:17:46.584" v="1582"/>
        <pc:sldMkLst>
          <pc:docMk/>
          <pc:sldMk cId="497095389" sldId="1017"/>
        </pc:sldMkLst>
      </pc:sldChg>
      <pc:sldChg chg="ord">
        <pc:chgData name="Lingala, Vishu" userId="d16b3faf-5baa-4853-a874-532920a8c019" providerId="ADAL" clId="{194D528F-0BB3-49D8-B7D2-E492C439763C}" dt="2025-01-22T14:18:13.841" v="1588"/>
        <pc:sldMkLst>
          <pc:docMk/>
          <pc:sldMk cId="886080737" sldId="1018"/>
        </pc:sldMkLst>
      </pc:sldChg>
      <pc:sldChg chg="modSp mod ord">
        <pc:chgData name="Lingala, Vishu" userId="d16b3faf-5baa-4853-a874-532920a8c019" providerId="ADAL" clId="{194D528F-0BB3-49D8-B7D2-E492C439763C}" dt="2025-01-22T14:18:55.321" v="1604" actId="20577"/>
        <pc:sldMkLst>
          <pc:docMk/>
          <pc:sldMk cId="3489494670" sldId="1019"/>
        </pc:sldMkLst>
        <pc:graphicFrameChg chg="modGraphic">
          <ac:chgData name="Lingala, Vishu" userId="d16b3faf-5baa-4853-a874-532920a8c019" providerId="ADAL" clId="{194D528F-0BB3-49D8-B7D2-E492C439763C}" dt="2025-01-22T14:18:55.321" v="1604" actId="20577"/>
          <ac:graphicFrameMkLst>
            <pc:docMk/>
            <pc:sldMk cId="3489494670" sldId="1019"/>
            <ac:graphicFrameMk id="7" creationId="{94361F2F-CEC5-3A2A-19DA-525EA8BFA1F7}"/>
          </ac:graphicFrameMkLst>
        </pc:graphicFrameChg>
      </pc:sldChg>
      <pc:sldChg chg="ord">
        <pc:chgData name="Lingala, Vishu" userId="d16b3faf-5baa-4853-a874-532920a8c019" providerId="ADAL" clId="{194D528F-0BB3-49D8-B7D2-E492C439763C}" dt="2025-01-22T14:18:13.841" v="1588"/>
        <pc:sldMkLst>
          <pc:docMk/>
          <pc:sldMk cId="3230169156" sldId="1020"/>
        </pc:sldMkLst>
      </pc:sldChg>
      <pc:sldChg chg="ord">
        <pc:chgData name="Lingala, Vishu" userId="d16b3faf-5baa-4853-a874-532920a8c019" providerId="ADAL" clId="{194D528F-0BB3-49D8-B7D2-E492C439763C}" dt="2025-01-22T14:18:13.841" v="1588"/>
        <pc:sldMkLst>
          <pc:docMk/>
          <pc:sldMk cId="1828672183" sldId="1021"/>
        </pc:sldMkLst>
      </pc:sldChg>
      <pc:sldChg chg="mod modShow">
        <pc:chgData name="Lingala, Vishu" userId="d16b3faf-5baa-4853-a874-532920a8c019" providerId="ADAL" clId="{194D528F-0BB3-49D8-B7D2-E492C439763C}" dt="2025-01-22T16:29:19.797" v="2165" actId="729"/>
        <pc:sldMkLst>
          <pc:docMk/>
          <pc:sldMk cId="122256858" sldId="1022"/>
        </pc:sldMkLst>
      </pc:sldChg>
      <pc:sldChg chg="delSp modSp mod ord">
        <pc:chgData name="Lingala, Vishu" userId="d16b3faf-5baa-4853-a874-532920a8c019" providerId="ADAL" clId="{194D528F-0BB3-49D8-B7D2-E492C439763C}" dt="2025-01-22T16:12:27.571" v="2164" actId="207"/>
        <pc:sldMkLst>
          <pc:docMk/>
          <pc:sldMk cId="1497391359" sldId="1023"/>
        </pc:sldMkLst>
        <pc:spChg chg="mod">
          <ac:chgData name="Lingala, Vishu" userId="d16b3faf-5baa-4853-a874-532920a8c019" providerId="ADAL" clId="{194D528F-0BB3-49D8-B7D2-E492C439763C}" dt="2025-01-22T15:52:10.179" v="1745" actId="20577"/>
          <ac:spMkLst>
            <pc:docMk/>
            <pc:sldMk cId="1497391359" sldId="1023"/>
            <ac:spMk id="2" creationId="{D42519D6-3C94-F9B0-8C9E-8B01922DDAF9}"/>
          </ac:spMkLst>
        </pc:spChg>
        <pc:graphicFrameChg chg="mod modGraphic">
          <ac:chgData name="Lingala, Vishu" userId="d16b3faf-5baa-4853-a874-532920a8c019" providerId="ADAL" clId="{194D528F-0BB3-49D8-B7D2-E492C439763C}" dt="2025-01-22T16:12:27.571" v="2164" actId="207"/>
          <ac:graphicFrameMkLst>
            <pc:docMk/>
            <pc:sldMk cId="1497391359" sldId="1023"/>
            <ac:graphicFrameMk id="9" creationId="{32CAB06D-2E4B-83FD-CFEC-924E405C0B0C}"/>
          </ac:graphicFrameMkLst>
        </pc:graphicFrameChg>
        <pc:picChg chg="del">
          <ac:chgData name="Lingala, Vishu" userId="d16b3faf-5baa-4853-a874-532920a8c019" providerId="ADAL" clId="{194D528F-0BB3-49D8-B7D2-E492C439763C}" dt="2025-01-22T15:51:46.048" v="1703" actId="478"/>
          <ac:picMkLst>
            <pc:docMk/>
            <pc:sldMk cId="1497391359" sldId="1023"/>
            <ac:picMk id="6" creationId="{73FB9FA8-7C46-7832-BD78-7A4B5CDDFDE4}"/>
          </ac:picMkLst>
        </pc:picChg>
      </pc:sldChg>
      <pc:sldChg chg="mod ord modShow">
        <pc:chgData name="Lingala, Vishu" userId="d16b3faf-5baa-4853-a874-532920a8c019" providerId="ADAL" clId="{194D528F-0BB3-49D8-B7D2-E492C439763C}" dt="2025-01-22T14:12:59.513" v="1366"/>
        <pc:sldMkLst>
          <pc:docMk/>
          <pc:sldMk cId="378521793" sldId="1025"/>
        </pc:sldMkLst>
      </pc:sldChg>
      <pc:sldChg chg="mod modShow">
        <pc:chgData name="Lingala, Vishu" userId="d16b3faf-5baa-4853-a874-532920a8c019" providerId="ADAL" clId="{194D528F-0BB3-49D8-B7D2-E492C439763C}" dt="2025-01-22T16:29:19.797" v="2165" actId="729"/>
        <pc:sldMkLst>
          <pc:docMk/>
          <pc:sldMk cId="3062202540" sldId="1028"/>
        </pc:sldMkLst>
      </pc:sldChg>
      <pc:sldChg chg="addSp delSp modSp add mod modShow">
        <pc:chgData name="Lingala, Vishu" userId="d16b3faf-5baa-4853-a874-532920a8c019" providerId="ADAL" clId="{194D528F-0BB3-49D8-B7D2-E492C439763C}" dt="2025-01-22T14:11:27.717" v="1321" actId="729"/>
        <pc:sldMkLst>
          <pc:docMk/>
          <pc:sldMk cId="3484763482" sldId="1029"/>
        </pc:sldMkLst>
        <pc:spChg chg="mod">
          <ac:chgData name="Lingala, Vishu" userId="d16b3faf-5baa-4853-a874-532920a8c019" providerId="ADAL" clId="{194D528F-0BB3-49D8-B7D2-E492C439763C}" dt="2025-01-22T13:00:22.163" v="156" actId="20577"/>
          <ac:spMkLst>
            <pc:docMk/>
            <pc:sldMk cId="3484763482" sldId="1029"/>
            <ac:spMk id="2" creationId="{1D94E624-C515-42CC-950A-D342A58B62B0}"/>
          </ac:spMkLst>
        </pc:spChg>
        <pc:spChg chg="add mod">
          <ac:chgData name="Lingala, Vishu" userId="d16b3faf-5baa-4853-a874-532920a8c019" providerId="ADAL" clId="{194D528F-0BB3-49D8-B7D2-E492C439763C}" dt="2025-01-22T14:04:13.969" v="1304"/>
          <ac:spMkLst>
            <pc:docMk/>
            <pc:sldMk cId="3484763482" sldId="1029"/>
            <ac:spMk id="6" creationId="{B3EB955C-1A6E-1CC4-55E7-21DB0519F590}"/>
          </ac:spMkLst>
        </pc:spChg>
        <pc:graphicFrameChg chg="del">
          <ac:chgData name="Lingala, Vishu" userId="d16b3faf-5baa-4853-a874-532920a8c019" providerId="ADAL" clId="{194D528F-0BB3-49D8-B7D2-E492C439763C}" dt="2025-01-22T12:59:53.282" v="129" actId="478"/>
          <ac:graphicFrameMkLst>
            <pc:docMk/>
            <pc:sldMk cId="3484763482" sldId="1029"/>
            <ac:graphicFrameMk id="4" creationId="{622FFF17-310C-4699-A50E-7027F9ACCA58}"/>
          </ac:graphicFrameMkLst>
        </pc:graphicFrameChg>
      </pc:sldChg>
      <pc:sldChg chg="addSp delSp modSp add mod ord">
        <pc:chgData name="Lingala, Vishu" userId="d16b3faf-5baa-4853-a874-532920a8c019" providerId="ADAL" clId="{194D528F-0BB3-49D8-B7D2-E492C439763C}" dt="2025-01-22T14:12:41.469" v="1364" actId="20577"/>
        <pc:sldMkLst>
          <pc:docMk/>
          <pc:sldMk cId="2700589610" sldId="1030"/>
        </pc:sldMkLst>
        <pc:spChg chg="mod">
          <ac:chgData name="Lingala, Vishu" userId="d16b3faf-5baa-4853-a874-532920a8c019" providerId="ADAL" clId="{194D528F-0BB3-49D8-B7D2-E492C439763C}" dt="2025-01-22T13:47:26.581" v="997" actId="20577"/>
          <ac:spMkLst>
            <pc:docMk/>
            <pc:sldMk cId="2700589610" sldId="1030"/>
            <ac:spMk id="2" creationId="{1D94E624-C515-42CC-950A-D342A58B62B0}"/>
          </ac:spMkLst>
        </pc:spChg>
        <pc:spChg chg="add mod">
          <ac:chgData name="Lingala, Vishu" userId="d16b3faf-5baa-4853-a874-532920a8c019" providerId="ADAL" clId="{194D528F-0BB3-49D8-B7D2-E492C439763C}" dt="2025-01-22T14:08:29.010" v="1317" actId="20577"/>
          <ac:spMkLst>
            <pc:docMk/>
            <pc:sldMk cId="2700589610" sldId="1030"/>
            <ac:spMk id="3" creationId="{876B48E8-042E-7051-8FCD-4A15C8C63A66}"/>
          </ac:spMkLst>
        </pc:spChg>
        <pc:spChg chg="del mod">
          <ac:chgData name="Lingala, Vishu" userId="d16b3faf-5baa-4853-a874-532920a8c019" providerId="ADAL" clId="{194D528F-0BB3-49D8-B7D2-E492C439763C}" dt="2025-01-22T13:48:20.657" v="1004" actId="478"/>
          <ac:spMkLst>
            <pc:docMk/>
            <pc:sldMk cId="2700589610" sldId="1030"/>
            <ac:spMk id="6" creationId="{D7F0AAAD-EC86-3493-81D6-1119F73EAA35}"/>
          </ac:spMkLst>
        </pc:spChg>
        <pc:spChg chg="add mod">
          <ac:chgData name="Lingala, Vishu" userId="d16b3faf-5baa-4853-a874-532920a8c019" providerId="ADAL" clId="{194D528F-0BB3-49D8-B7D2-E492C439763C}" dt="2025-01-22T14:12:41.469" v="1364" actId="20577"/>
          <ac:spMkLst>
            <pc:docMk/>
            <pc:sldMk cId="2700589610" sldId="1030"/>
            <ac:spMk id="7" creationId="{3621B261-CDCE-5666-3AE6-9BCF17F4D190}"/>
          </ac:spMkLst>
        </pc:spChg>
        <pc:graphicFrameChg chg="mod modGraphic">
          <ac:chgData name="Lingala, Vishu" userId="d16b3faf-5baa-4853-a874-532920a8c019" providerId="ADAL" clId="{194D528F-0BB3-49D8-B7D2-E492C439763C}" dt="2025-01-22T13:52:19.947" v="1178" actId="20577"/>
          <ac:graphicFrameMkLst>
            <pc:docMk/>
            <pc:sldMk cId="2700589610" sldId="1030"/>
            <ac:graphicFrameMk id="4" creationId="{622FFF17-310C-4699-A50E-7027F9ACCA58}"/>
          </ac:graphicFrameMkLst>
        </pc:graphicFrameChg>
      </pc:sldChg>
      <pc:sldChg chg="addSp modSp add mod">
        <pc:chgData name="Lingala, Vishu" userId="d16b3faf-5baa-4853-a874-532920a8c019" providerId="ADAL" clId="{194D528F-0BB3-49D8-B7D2-E492C439763C}" dt="2025-01-22T14:17:02.251" v="1577" actId="6549"/>
        <pc:sldMkLst>
          <pc:docMk/>
          <pc:sldMk cId="3828986492" sldId="1031"/>
        </pc:sldMkLst>
        <pc:spChg chg="add mod">
          <ac:chgData name="Lingala, Vishu" userId="d16b3faf-5baa-4853-a874-532920a8c019" providerId="ADAL" clId="{194D528F-0BB3-49D8-B7D2-E492C439763C}" dt="2025-01-22T14:16:25.062" v="1576" actId="20577"/>
          <ac:spMkLst>
            <pc:docMk/>
            <pc:sldMk cId="3828986492" sldId="1031"/>
            <ac:spMk id="3" creationId="{CFA3DB07-8F72-72CF-C51A-E8815D9B178F}"/>
          </ac:spMkLst>
        </pc:spChg>
        <pc:spChg chg="mod">
          <ac:chgData name="Lingala, Vishu" userId="d16b3faf-5baa-4853-a874-532920a8c019" providerId="ADAL" clId="{194D528F-0BB3-49D8-B7D2-E492C439763C}" dt="2025-01-22T14:17:02.251" v="1577" actId="6549"/>
          <ac:spMkLst>
            <pc:docMk/>
            <pc:sldMk cId="3828986492" sldId="1031"/>
            <ac:spMk id="6" creationId="{B3EB955C-1A6E-1CC4-55E7-21DB0519F590}"/>
          </ac:spMkLst>
        </pc:spChg>
      </pc:sldChg>
      <pc:sldChg chg="addSp delSp modSp add mod">
        <pc:chgData name="Lingala, Vishu" userId="d16b3faf-5baa-4853-a874-532920a8c019" providerId="ADAL" clId="{194D528F-0BB3-49D8-B7D2-E492C439763C}" dt="2025-01-22T16:11:23.931" v="2160" actId="14100"/>
        <pc:sldMkLst>
          <pc:docMk/>
          <pc:sldMk cId="1089702570" sldId="1032"/>
        </pc:sldMkLst>
        <pc:spChg chg="add mod">
          <ac:chgData name="Lingala, Vishu" userId="d16b3faf-5baa-4853-a874-532920a8c019" providerId="ADAL" clId="{194D528F-0BB3-49D8-B7D2-E492C439763C}" dt="2025-01-22T15:59:46.157" v="1870" actId="20577"/>
          <ac:spMkLst>
            <pc:docMk/>
            <pc:sldMk cId="1089702570" sldId="1032"/>
            <ac:spMk id="3" creationId="{027F8A7A-46B2-226F-D7F6-DA3BB531C968}"/>
          </ac:spMkLst>
        </pc:spChg>
        <pc:graphicFrameChg chg="mod modGraphic">
          <ac:chgData name="Lingala, Vishu" userId="d16b3faf-5baa-4853-a874-532920a8c019" providerId="ADAL" clId="{194D528F-0BB3-49D8-B7D2-E492C439763C}" dt="2025-01-22T16:11:23.931" v="2160" actId="14100"/>
          <ac:graphicFrameMkLst>
            <pc:docMk/>
            <pc:sldMk cId="1089702570" sldId="1032"/>
            <ac:graphicFrameMk id="9" creationId="{32CAB06D-2E4B-83FD-CFEC-924E405C0B0C}"/>
          </ac:graphicFrameMkLst>
        </pc:graphicFrameChg>
        <pc:picChg chg="add mod">
          <ac:chgData name="Lingala, Vishu" userId="d16b3faf-5baa-4853-a874-532920a8c019" providerId="ADAL" clId="{194D528F-0BB3-49D8-B7D2-E492C439763C}" dt="2025-01-22T16:11:20.177" v="2159" actId="14100"/>
          <ac:picMkLst>
            <pc:docMk/>
            <pc:sldMk cId="1089702570" sldId="1032"/>
            <ac:picMk id="5" creationId="{083A0865-B3D8-5A86-340F-1DB6EDA298D3}"/>
          </ac:picMkLst>
        </pc:picChg>
        <pc:picChg chg="del">
          <ac:chgData name="Lingala, Vishu" userId="d16b3faf-5baa-4853-a874-532920a8c019" providerId="ADAL" clId="{194D528F-0BB3-49D8-B7D2-E492C439763C}" dt="2025-01-22T16:11:10.181" v="2157" actId="478"/>
          <ac:picMkLst>
            <pc:docMk/>
            <pc:sldMk cId="1089702570" sldId="1032"/>
            <ac:picMk id="6" creationId="{73FB9FA8-7C46-7832-BD78-7A4B5CDDFDE4}"/>
          </ac:picMkLst>
        </pc:picChg>
      </pc:sldChg>
    </pc:docChg>
  </pc:docChgLst>
  <pc:docChgLst>
    <pc:chgData name="Lingala, Vishu" userId="d16b3faf-5baa-4853-a874-532920a8c019" providerId="ADAL" clId="{4C0948DF-E5E1-4A00-8076-9F557E24F4BF}"/>
    <pc:docChg chg="modSld sldOrd">
      <pc:chgData name="Lingala, Vishu" userId="d16b3faf-5baa-4853-a874-532920a8c019" providerId="ADAL" clId="{4C0948DF-E5E1-4A00-8076-9F557E24F4BF}" dt="2024-12-04T19:05:15.795" v="106"/>
      <pc:docMkLst>
        <pc:docMk/>
      </pc:docMkLst>
      <pc:sldChg chg="modSp mod">
        <pc:chgData name="Lingala, Vishu" userId="d16b3faf-5baa-4853-a874-532920a8c019" providerId="ADAL" clId="{4C0948DF-E5E1-4A00-8076-9F557E24F4BF}" dt="2024-12-04T12:20:08.281" v="18" actId="20577"/>
        <pc:sldMkLst>
          <pc:docMk/>
          <pc:sldMk cId="2579415385" sldId="274"/>
        </pc:sldMkLst>
        <pc:spChg chg="mod">
          <ac:chgData name="Lingala, Vishu" userId="d16b3faf-5baa-4853-a874-532920a8c019" providerId="ADAL" clId="{4C0948DF-E5E1-4A00-8076-9F557E24F4BF}" dt="2024-12-04T12:20:08.281" v="18" actId="20577"/>
          <ac:spMkLst>
            <pc:docMk/>
            <pc:sldMk cId="2579415385" sldId="274"/>
            <ac:spMk id="6" creationId="{AEC684DB-B18F-41DD-B5B7-72F06ECA5324}"/>
          </ac:spMkLst>
        </pc:spChg>
      </pc:sldChg>
      <pc:sldChg chg="modSp mod">
        <pc:chgData name="Lingala, Vishu" userId="d16b3faf-5baa-4853-a874-532920a8c019" providerId="ADAL" clId="{4C0948DF-E5E1-4A00-8076-9F557E24F4BF}" dt="2024-12-04T19:03:01.296" v="94" actId="20577"/>
        <pc:sldMkLst>
          <pc:docMk/>
          <pc:sldMk cId="2925819492" sldId="276"/>
        </pc:sldMkLst>
        <pc:spChg chg="mod">
          <ac:chgData name="Lingala, Vishu" userId="d16b3faf-5baa-4853-a874-532920a8c019" providerId="ADAL" clId="{4C0948DF-E5E1-4A00-8076-9F557E24F4BF}" dt="2024-12-04T12:26:34.703" v="32" actId="6549"/>
          <ac:spMkLst>
            <pc:docMk/>
            <pc:sldMk cId="2925819492" sldId="276"/>
            <ac:spMk id="3" creationId="{7DEFF0D7-3373-4767-DB58-BF57D6075770}"/>
          </ac:spMkLst>
        </pc:spChg>
        <pc:spChg chg="mod">
          <ac:chgData name="Lingala, Vishu" userId="d16b3faf-5baa-4853-a874-532920a8c019" providerId="ADAL" clId="{4C0948DF-E5E1-4A00-8076-9F557E24F4BF}" dt="2024-12-04T19:03:01.296" v="94" actId="20577"/>
          <ac:spMkLst>
            <pc:docMk/>
            <pc:sldMk cId="2925819492" sldId="276"/>
            <ac:spMk id="4" creationId="{CF8978D7-2DDC-E3F4-77CC-8BEAD9BDA8B4}"/>
          </ac:spMkLst>
        </pc:spChg>
      </pc:sldChg>
      <pc:sldChg chg="modSp mod">
        <pc:chgData name="Lingala, Vishu" userId="d16b3faf-5baa-4853-a874-532920a8c019" providerId="ADAL" clId="{4C0948DF-E5E1-4A00-8076-9F557E24F4BF}" dt="2024-12-04T12:26:39.747" v="33" actId="6549"/>
        <pc:sldMkLst>
          <pc:docMk/>
          <pc:sldMk cId="1253668290" sldId="277"/>
        </pc:sldMkLst>
        <pc:spChg chg="mod">
          <ac:chgData name="Lingala, Vishu" userId="d16b3faf-5baa-4853-a874-532920a8c019" providerId="ADAL" clId="{4C0948DF-E5E1-4A00-8076-9F557E24F4BF}" dt="2024-12-04T12:26:39.747" v="33" actId="6549"/>
          <ac:spMkLst>
            <pc:docMk/>
            <pc:sldMk cId="1253668290" sldId="277"/>
            <ac:spMk id="3" creationId="{686909AD-AF73-78A3-92BA-223BA3FA4561}"/>
          </ac:spMkLst>
        </pc:spChg>
      </pc:sldChg>
      <pc:sldChg chg="mod ord modShow">
        <pc:chgData name="Lingala, Vishu" userId="d16b3faf-5baa-4853-a874-532920a8c019" providerId="ADAL" clId="{4C0948DF-E5E1-4A00-8076-9F557E24F4BF}" dt="2024-12-04T12:26:14.673" v="31"/>
        <pc:sldMkLst>
          <pc:docMk/>
          <pc:sldMk cId="589703477" sldId="278"/>
        </pc:sldMkLst>
      </pc:sldChg>
      <pc:sldChg chg="mod ord modShow">
        <pc:chgData name="Lingala, Vishu" userId="d16b3faf-5baa-4853-a874-532920a8c019" providerId="ADAL" clId="{4C0948DF-E5E1-4A00-8076-9F557E24F4BF}" dt="2024-12-04T12:26:14.673" v="31"/>
        <pc:sldMkLst>
          <pc:docMk/>
          <pc:sldMk cId="3363065658" sldId="279"/>
        </pc:sldMkLst>
      </pc:sldChg>
      <pc:sldChg chg="mod ord modShow">
        <pc:chgData name="Lingala, Vishu" userId="d16b3faf-5baa-4853-a874-532920a8c019" providerId="ADAL" clId="{4C0948DF-E5E1-4A00-8076-9F557E24F4BF}" dt="2024-12-04T12:26:14.673" v="31"/>
        <pc:sldMkLst>
          <pc:docMk/>
          <pc:sldMk cId="919305646" sldId="280"/>
        </pc:sldMkLst>
      </pc:sldChg>
      <pc:sldChg chg="mod ord modShow">
        <pc:chgData name="Lingala, Vishu" userId="d16b3faf-5baa-4853-a874-532920a8c019" providerId="ADAL" clId="{4C0948DF-E5E1-4A00-8076-9F557E24F4BF}" dt="2024-12-04T12:26:14.673" v="31"/>
        <pc:sldMkLst>
          <pc:docMk/>
          <pc:sldMk cId="3904255193" sldId="281"/>
        </pc:sldMkLst>
      </pc:sldChg>
      <pc:sldChg chg="modSp mod">
        <pc:chgData name="Lingala, Vishu" userId="d16b3faf-5baa-4853-a874-532920a8c019" providerId="ADAL" clId="{4C0948DF-E5E1-4A00-8076-9F557E24F4BF}" dt="2024-12-04T14:01:46.969" v="84" actId="6549"/>
        <pc:sldMkLst>
          <pc:docMk/>
          <pc:sldMk cId="665572205" sldId="282"/>
        </pc:sldMkLst>
        <pc:spChg chg="mod">
          <ac:chgData name="Lingala, Vishu" userId="d16b3faf-5baa-4853-a874-532920a8c019" providerId="ADAL" clId="{4C0948DF-E5E1-4A00-8076-9F557E24F4BF}" dt="2024-12-04T14:01:46.969" v="84" actId="6549"/>
          <ac:spMkLst>
            <pc:docMk/>
            <pc:sldMk cId="665572205" sldId="282"/>
            <ac:spMk id="2" creationId="{09A959C5-3EA7-40DA-B5B5-185E46E6F923}"/>
          </ac:spMkLst>
        </pc:spChg>
        <pc:spChg chg="mod">
          <ac:chgData name="Lingala, Vishu" userId="d16b3faf-5baa-4853-a874-532920a8c019" providerId="ADAL" clId="{4C0948DF-E5E1-4A00-8076-9F557E24F4BF}" dt="2024-12-04T12:26:47.969" v="34" actId="6549"/>
          <ac:spMkLst>
            <pc:docMk/>
            <pc:sldMk cId="665572205" sldId="282"/>
            <ac:spMk id="3" creationId="{9EB725CC-A797-E4CE-D97F-A254867FAB2E}"/>
          </ac:spMkLst>
        </pc:spChg>
      </pc:sldChg>
      <pc:sldChg chg="modSp mod ord modShow">
        <pc:chgData name="Lingala, Vishu" userId="d16b3faf-5baa-4853-a874-532920a8c019" providerId="ADAL" clId="{4C0948DF-E5E1-4A00-8076-9F557E24F4BF}" dt="2024-12-04T19:05:15.795" v="106"/>
        <pc:sldMkLst>
          <pc:docMk/>
          <pc:sldMk cId="599559956" sldId="283"/>
        </pc:sldMkLst>
        <pc:spChg chg="mod">
          <ac:chgData name="Lingala, Vishu" userId="d16b3faf-5baa-4853-a874-532920a8c019" providerId="ADAL" clId="{4C0948DF-E5E1-4A00-8076-9F557E24F4BF}" dt="2024-12-04T14:01:53.919" v="85" actId="6549"/>
          <ac:spMkLst>
            <pc:docMk/>
            <pc:sldMk cId="599559956" sldId="283"/>
            <ac:spMk id="2" creationId="{09A959C5-3EA7-40DA-B5B5-185E46E6F923}"/>
          </ac:spMkLst>
        </pc:spChg>
        <pc:spChg chg="mod">
          <ac:chgData name="Lingala, Vishu" userId="d16b3faf-5baa-4853-a874-532920a8c019" providerId="ADAL" clId="{4C0948DF-E5E1-4A00-8076-9F557E24F4BF}" dt="2024-12-04T12:26:54.520" v="35" actId="6549"/>
          <ac:spMkLst>
            <pc:docMk/>
            <pc:sldMk cId="599559956" sldId="283"/>
            <ac:spMk id="6" creationId="{BC6E4D2A-6A96-C272-1890-9AAF1A4094D1}"/>
          </ac:spMkLst>
        </pc:spChg>
        <pc:graphicFrameChg chg="modGraphic">
          <ac:chgData name="Lingala, Vishu" userId="d16b3faf-5baa-4853-a874-532920a8c019" providerId="ADAL" clId="{4C0948DF-E5E1-4A00-8076-9F557E24F4BF}" dt="2024-12-04T12:21:31.841" v="23" actId="20577"/>
          <ac:graphicFrameMkLst>
            <pc:docMk/>
            <pc:sldMk cId="599559956" sldId="283"/>
            <ac:graphicFrameMk id="5" creationId="{D4A06CA0-B9CA-6BF1-E544-9C7E6DFFAB40}"/>
          </ac:graphicFrameMkLst>
        </pc:graphicFrameChg>
      </pc:sldChg>
      <pc:sldChg chg="mod ord modShow">
        <pc:chgData name="Lingala, Vishu" userId="d16b3faf-5baa-4853-a874-532920a8c019" providerId="ADAL" clId="{4C0948DF-E5E1-4A00-8076-9F557E24F4BF}" dt="2024-12-04T12:26:14.673" v="31"/>
        <pc:sldMkLst>
          <pc:docMk/>
          <pc:sldMk cId="4015726935" sldId="284"/>
        </pc:sldMkLst>
      </pc:sldChg>
      <pc:sldChg chg="mod ord modShow">
        <pc:chgData name="Lingala, Vishu" userId="d16b3faf-5baa-4853-a874-532920a8c019" providerId="ADAL" clId="{4C0948DF-E5E1-4A00-8076-9F557E24F4BF}" dt="2024-12-04T12:26:14.673" v="31"/>
        <pc:sldMkLst>
          <pc:docMk/>
          <pc:sldMk cId="2066028043" sldId="285"/>
        </pc:sldMkLst>
      </pc:sldChg>
      <pc:sldChg chg="modSp mod">
        <pc:chgData name="Lingala, Vishu" userId="d16b3faf-5baa-4853-a874-532920a8c019" providerId="ADAL" clId="{4C0948DF-E5E1-4A00-8076-9F557E24F4BF}" dt="2024-12-04T14:02:12.977" v="86" actId="6549"/>
        <pc:sldMkLst>
          <pc:docMk/>
          <pc:sldMk cId="550774068" sldId="286"/>
        </pc:sldMkLst>
        <pc:spChg chg="mod">
          <ac:chgData name="Lingala, Vishu" userId="d16b3faf-5baa-4853-a874-532920a8c019" providerId="ADAL" clId="{4C0948DF-E5E1-4A00-8076-9F557E24F4BF}" dt="2024-12-04T12:27:00.360" v="36" actId="6549"/>
          <ac:spMkLst>
            <pc:docMk/>
            <pc:sldMk cId="550774068" sldId="286"/>
            <ac:spMk id="3" creationId="{1805552C-09A5-E765-5B92-9E246E4B6E6E}"/>
          </ac:spMkLst>
        </pc:spChg>
        <pc:spChg chg="mod">
          <ac:chgData name="Lingala, Vishu" userId="d16b3faf-5baa-4853-a874-532920a8c019" providerId="ADAL" clId="{4C0948DF-E5E1-4A00-8076-9F557E24F4BF}" dt="2024-12-04T14:02:12.977" v="86" actId="6549"/>
          <ac:spMkLst>
            <pc:docMk/>
            <pc:sldMk cId="550774068" sldId="286"/>
            <ac:spMk id="4" creationId="{CF8978D7-2DDC-E3F4-77CC-8BEAD9BDA8B4}"/>
          </ac:spMkLst>
        </pc:spChg>
      </pc:sldChg>
      <pc:sldChg chg="modSp mod">
        <pc:chgData name="Lingala, Vishu" userId="d16b3faf-5baa-4853-a874-532920a8c019" providerId="ADAL" clId="{4C0948DF-E5E1-4A00-8076-9F557E24F4BF}" dt="2024-12-04T14:00:59.027" v="77" actId="255"/>
        <pc:sldMkLst>
          <pc:docMk/>
          <pc:sldMk cId="2015416508" sldId="287"/>
        </pc:sldMkLst>
        <pc:spChg chg="mod">
          <ac:chgData name="Lingala, Vishu" userId="d16b3faf-5baa-4853-a874-532920a8c019" providerId="ADAL" clId="{4C0948DF-E5E1-4A00-8076-9F557E24F4BF}" dt="2024-12-04T12:27:04.010" v="37" actId="6549"/>
          <ac:spMkLst>
            <pc:docMk/>
            <pc:sldMk cId="2015416508" sldId="287"/>
            <ac:spMk id="3" creationId="{D61A449A-3FF8-3871-0936-2D3E0D28ED2F}"/>
          </ac:spMkLst>
        </pc:spChg>
        <pc:spChg chg="mod">
          <ac:chgData name="Lingala, Vishu" userId="d16b3faf-5baa-4853-a874-532920a8c019" providerId="ADAL" clId="{4C0948DF-E5E1-4A00-8076-9F557E24F4BF}" dt="2024-12-04T14:00:59.027" v="77" actId="255"/>
          <ac:spMkLst>
            <pc:docMk/>
            <pc:sldMk cId="2015416508" sldId="287"/>
            <ac:spMk id="4" creationId="{CF8978D7-2DDC-E3F4-77CC-8BEAD9BDA8B4}"/>
          </ac:spMkLst>
        </pc:spChg>
      </pc:sldChg>
      <pc:sldChg chg="modSp mod">
        <pc:chgData name="Lingala, Vishu" userId="d16b3faf-5baa-4853-a874-532920a8c019" providerId="ADAL" clId="{4C0948DF-E5E1-4A00-8076-9F557E24F4BF}" dt="2024-12-04T14:08:51.554" v="87" actId="6549"/>
        <pc:sldMkLst>
          <pc:docMk/>
          <pc:sldMk cId="1072148821" sldId="288"/>
        </pc:sldMkLst>
        <pc:spChg chg="mod">
          <ac:chgData name="Lingala, Vishu" userId="d16b3faf-5baa-4853-a874-532920a8c019" providerId="ADAL" clId="{4C0948DF-E5E1-4A00-8076-9F557E24F4BF}" dt="2024-12-04T14:08:51.554" v="87" actId="6549"/>
          <ac:spMkLst>
            <pc:docMk/>
            <pc:sldMk cId="1072148821" sldId="288"/>
            <ac:spMk id="4" creationId="{631F559B-F5F3-FE1E-1D32-E33D3B5F0083}"/>
          </ac:spMkLst>
        </pc:spChg>
      </pc:sldChg>
    </pc:docChg>
  </pc:docChgLst>
  <pc:docChgLst>
    <pc:chgData name="Lingala, Vishu" userId="S::lingala@h-gac.com::d16b3faf-5baa-4853-a874-532920a8c019" providerId="AD" clId="Web-{97B5F523-283E-A5EB-BA72-B188EE66BFF4}"/>
    <pc:docChg chg="modSld sldOrd">
      <pc:chgData name="Lingala, Vishu" userId="S::lingala@h-gac.com::d16b3faf-5baa-4853-a874-532920a8c019" providerId="AD" clId="Web-{97B5F523-283E-A5EB-BA72-B188EE66BFF4}" dt="2025-01-24T11:49:21.706" v="98" actId="14100"/>
      <pc:docMkLst>
        <pc:docMk/>
      </pc:docMkLst>
      <pc:sldChg chg="mod ord modShow">
        <pc:chgData name="Lingala, Vishu" userId="S::lingala@h-gac.com::d16b3faf-5baa-4853-a874-532920a8c019" providerId="AD" clId="Web-{97B5F523-283E-A5EB-BA72-B188EE66BFF4}" dt="2025-01-24T11:46:58.278" v="92"/>
        <pc:sldMkLst>
          <pc:docMk/>
          <pc:sldMk cId="2604478649" sldId="275"/>
        </pc:sldMkLst>
      </pc:sldChg>
      <pc:sldChg chg="addSp modSp mod ord modShow">
        <pc:chgData name="Lingala, Vishu" userId="S::lingala@h-gac.com::d16b3faf-5baa-4853-a874-532920a8c019" providerId="AD" clId="Web-{97B5F523-283E-A5EB-BA72-B188EE66BFF4}" dt="2025-01-24T11:48:00.562" v="93"/>
        <pc:sldMkLst>
          <pc:docMk/>
          <pc:sldMk cId="2455173601" sldId="299"/>
        </pc:sldMkLst>
        <pc:spChg chg="add mod">
          <ac:chgData name="Lingala, Vishu" userId="S::lingala@h-gac.com::d16b3faf-5baa-4853-a874-532920a8c019" providerId="AD" clId="Web-{97B5F523-283E-A5EB-BA72-B188EE66BFF4}" dt="2025-01-24T11:48:00.562" v="93"/>
          <ac:spMkLst>
            <pc:docMk/>
            <pc:sldMk cId="2455173601" sldId="299"/>
            <ac:spMk id="5" creationId="{5E54346E-5518-E52A-CEB1-14505DA249D0}"/>
          </ac:spMkLst>
        </pc:spChg>
        <pc:spChg chg="mod">
          <ac:chgData name="Lingala, Vishu" userId="S::lingala@h-gac.com::d16b3faf-5baa-4853-a874-532920a8c019" providerId="AD" clId="Web-{97B5F523-283E-A5EB-BA72-B188EE66BFF4}" dt="2025-01-24T11:45:13.103" v="83" actId="20577"/>
          <ac:spMkLst>
            <pc:docMk/>
            <pc:sldMk cId="2455173601" sldId="299"/>
            <ac:spMk id="8" creationId="{B35422AA-66E1-4949-44CD-2DE151F6095A}"/>
          </ac:spMkLst>
        </pc:spChg>
      </pc:sldChg>
      <pc:sldChg chg="ord">
        <pc:chgData name="Lingala, Vishu" userId="S::lingala@h-gac.com::d16b3faf-5baa-4853-a874-532920a8c019" providerId="AD" clId="Web-{97B5F523-283E-A5EB-BA72-B188EE66BFF4}" dt="2025-01-24T11:46:04.683" v="87"/>
        <pc:sldMkLst>
          <pc:docMk/>
          <pc:sldMk cId="3484763482" sldId="1029"/>
        </pc:sldMkLst>
      </pc:sldChg>
      <pc:sldChg chg="modSp">
        <pc:chgData name="Lingala, Vishu" userId="S::lingala@h-gac.com::d16b3faf-5baa-4853-a874-532920a8c019" providerId="AD" clId="Web-{97B5F523-283E-A5EB-BA72-B188EE66BFF4}" dt="2025-01-24T11:48:41.376" v="97" actId="1076"/>
        <pc:sldMkLst>
          <pc:docMk/>
          <pc:sldMk cId="2700589610" sldId="1030"/>
        </pc:sldMkLst>
        <pc:spChg chg="mod">
          <ac:chgData name="Lingala, Vishu" userId="S::lingala@h-gac.com::d16b3faf-5baa-4853-a874-532920a8c019" providerId="AD" clId="Web-{97B5F523-283E-A5EB-BA72-B188EE66BFF4}" dt="2025-01-24T11:48:41.376" v="97" actId="1076"/>
          <ac:spMkLst>
            <pc:docMk/>
            <pc:sldMk cId="2700589610" sldId="1030"/>
            <ac:spMk id="5" creationId="{E75E4CC8-2CFA-5EAE-9F82-EE755D4935B6}"/>
          </ac:spMkLst>
        </pc:spChg>
        <pc:graphicFrameChg chg="modGraphic">
          <ac:chgData name="Lingala, Vishu" userId="S::lingala@h-gac.com::d16b3faf-5baa-4853-a874-532920a8c019" providerId="AD" clId="Web-{97B5F523-283E-A5EB-BA72-B188EE66BFF4}" dt="2025-01-24T11:48:33.204" v="96"/>
          <ac:graphicFrameMkLst>
            <pc:docMk/>
            <pc:sldMk cId="2700589610" sldId="1030"/>
            <ac:graphicFrameMk id="4" creationId="{622FFF17-310C-4699-A50E-7027F9ACCA58}"/>
          </ac:graphicFrameMkLst>
        </pc:graphicFrameChg>
      </pc:sldChg>
      <pc:sldChg chg="modSp">
        <pc:chgData name="Lingala, Vishu" userId="S::lingala@h-gac.com::d16b3faf-5baa-4853-a874-532920a8c019" providerId="AD" clId="Web-{97B5F523-283E-A5EB-BA72-B188EE66BFF4}" dt="2025-01-24T11:49:21.706" v="98" actId="14100"/>
        <pc:sldMkLst>
          <pc:docMk/>
          <pc:sldMk cId="1089702570" sldId="1032"/>
        </pc:sldMkLst>
        <pc:picChg chg="mod">
          <ac:chgData name="Lingala, Vishu" userId="S::lingala@h-gac.com::d16b3faf-5baa-4853-a874-532920a8c019" providerId="AD" clId="Web-{97B5F523-283E-A5EB-BA72-B188EE66BFF4}" dt="2025-01-24T11:49:21.706" v="98" actId="14100"/>
          <ac:picMkLst>
            <pc:docMk/>
            <pc:sldMk cId="1089702570" sldId="1032"/>
            <ac:picMk id="5" creationId="{083A0865-B3D8-5A86-340F-1DB6EDA298D3}"/>
          </ac:picMkLst>
        </pc:picChg>
      </pc:sldChg>
    </pc:docChg>
  </pc:docChgLst>
  <pc:docChgLst>
    <pc:chgData name="Lingala, Vishu" userId="S::lingala@h-gac.com::d16b3faf-5baa-4853-a874-532920a8c019" providerId="AD" clId="Web-{CE6ED205-7A26-9F72-DF94-782552D7FF45}"/>
    <pc:docChg chg="addSld modSld sldOrd">
      <pc:chgData name="Lingala, Vishu" userId="S::lingala@h-gac.com::d16b3faf-5baa-4853-a874-532920a8c019" providerId="AD" clId="Web-{CE6ED205-7A26-9F72-DF94-782552D7FF45}" dt="2025-01-22T20:39:55.058" v="246"/>
      <pc:docMkLst>
        <pc:docMk/>
      </pc:docMkLst>
      <pc:sldChg chg="modSp ord">
        <pc:chgData name="Lingala, Vishu" userId="S::lingala@h-gac.com::d16b3faf-5baa-4853-a874-532920a8c019" providerId="AD" clId="Web-{CE6ED205-7A26-9F72-DF94-782552D7FF45}" dt="2025-01-22T20:20:53.218" v="222" actId="1076"/>
        <pc:sldMkLst>
          <pc:docMk/>
          <pc:sldMk cId="2604478649" sldId="275"/>
        </pc:sldMkLst>
        <pc:spChg chg="mod">
          <ac:chgData name="Lingala, Vishu" userId="S::lingala@h-gac.com::d16b3faf-5baa-4853-a874-532920a8c019" providerId="AD" clId="Web-{CE6ED205-7A26-9F72-DF94-782552D7FF45}" dt="2025-01-22T20:20:53.218" v="222" actId="1076"/>
          <ac:spMkLst>
            <pc:docMk/>
            <pc:sldMk cId="2604478649" sldId="275"/>
            <ac:spMk id="6" creationId="{D7F0AAAD-EC86-3493-81D6-1119F73EAA35}"/>
          </ac:spMkLst>
        </pc:spChg>
      </pc:sldChg>
      <pc:sldChg chg="mod ord modShow">
        <pc:chgData name="Lingala, Vishu" userId="S::lingala@h-gac.com::d16b3faf-5baa-4853-a874-532920a8c019" providerId="AD" clId="Web-{CE6ED205-7A26-9F72-DF94-782552D7FF45}" dt="2025-01-22T20:09:48.128" v="116"/>
        <pc:sldMkLst>
          <pc:docMk/>
          <pc:sldMk cId="2455173601" sldId="299"/>
        </pc:sldMkLst>
      </pc:sldChg>
      <pc:sldChg chg="modSp">
        <pc:chgData name="Lingala, Vishu" userId="S::lingala@h-gac.com::d16b3faf-5baa-4853-a874-532920a8c019" providerId="AD" clId="Web-{CE6ED205-7A26-9F72-DF94-782552D7FF45}" dt="2025-01-22T17:40:16.593" v="98" actId="20577"/>
        <pc:sldMkLst>
          <pc:docMk/>
          <pc:sldMk cId="1589046646" sldId="423"/>
        </pc:sldMkLst>
        <pc:spChg chg="mod">
          <ac:chgData name="Lingala, Vishu" userId="S::lingala@h-gac.com::d16b3faf-5baa-4853-a874-532920a8c019" providerId="AD" clId="Web-{CE6ED205-7A26-9F72-DF94-782552D7FF45}" dt="2025-01-22T17:40:16.593" v="98" actId="20577"/>
          <ac:spMkLst>
            <pc:docMk/>
            <pc:sldMk cId="1589046646" sldId="423"/>
            <ac:spMk id="2" creationId="{25743ABC-74DE-4600-AC3F-7C6607ED1C5D}"/>
          </ac:spMkLst>
        </pc:spChg>
      </pc:sldChg>
      <pc:sldChg chg="modSp">
        <pc:chgData name="Lingala, Vishu" userId="S::lingala@h-gac.com::d16b3faf-5baa-4853-a874-532920a8c019" providerId="AD" clId="Web-{CE6ED205-7A26-9F72-DF94-782552D7FF45}" dt="2025-01-22T17:44:44.509" v="106"/>
        <pc:sldMkLst>
          <pc:docMk/>
          <pc:sldMk cId="2416870698" sldId="1000"/>
        </pc:sldMkLst>
        <pc:graphicFrameChg chg="mod modGraphic">
          <ac:chgData name="Lingala, Vishu" userId="S::lingala@h-gac.com::d16b3faf-5baa-4853-a874-532920a8c019" providerId="AD" clId="Web-{CE6ED205-7A26-9F72-DF94-782552D7FF45}" dt="2025-01-22T17:44:44.509" v="106"/>
          <ac:graphicFrameMkLst>
            <pc:docMk/>
            <pc:sldMk cId="2416870698" sldId="1000"/>
            <ac:graphicFrameMk id="4" creationId="{14E82E7B-6341-DBF7-B074-AB9DE7327110}"/>
          </ac:graphicFrameMkLst>
        </pc:graphicFrameChg>
      </pc:sldChg>
      <pc:sldChg chg="modSp">
        <pc:chgData name="Lingala, Vishu" userId="S::lingala@h-gac.com::d16b3faf-5baa-4853-a874-532920a8c019" providerId="AD" clId="Web-{CE6ED205-7A26-9F72-DF94-782552D7FF45}" dt="2025-01-22T20:16:23.576" v="139"/>
        <pc:sldMkLst>
          <pc:docMk/>
          <pc:sldMk cId="1497391359" sldId="1023"/>
        </pc:sldMkLst>
        <pc:graphicFrameChg chg="mod modGraphic">
          <ac:chgData name="Lingala, Vishu" userId="S::lingala@h-gac.com::d16b3faf-5baa-4853-a874-532920a8c019" providerId="AD" clId="Web-{CE6ED205-7A26-9F72-DF94-782552D7FF45}" dt="2025-01-22T20:16:23.576" v="139"/>
          <ac:graphicFrameMkLst>
            <pc:docMk/>
            <pc:sldMk cId="1497391359" sldId="1023"/>
            <ac:graphicFrameMk id="9" creationId="{32CAB06D-2E4B-83FD-CFEC-924E405C0B0C}"/>
          </ac:graphicFrameMkLst>
        </pc:graphicFrameChg>
      </pc:sldChg>
      <pc:sldChg chg="ord">
        <pc:chgData name="Lingala, Vishu" userId="S::lingala@h-gac.com::d16b3faf-5baa-4853-a874-532920a8c019" providerId="AD" clId="Web-{CE6ED205-7A26-9F72-DF94-782552D7FF45}" dt="2025-01-22T17:29:47.493" v="0"/>
        <pc:sldMkLst>
          <pc:docMk/>
          <pc:sldMk cId="3484763482" sldId="1029"/>
        </pc:sldMkLst>
      </pc:sldChg>
      <pc:sldChg chg="modSp">
        <pc:chgData name="Lingala, Vishu" userId="S::lingala@h-gac.com::d16b3faf-5baa-4853-a874-532920a8c019" providerId="AD" clId="Web-{CE6ED205-7A26-9F72-DF94-782552D7FF45}" dt="2025-01-22T17:34:51.316" v="88" actId="1076"/>
        <pc:sldMkLst>
          <pc:docMk/>
          <pc:sldMk cId="2700589610" sldId="1030"/>
        </pc:sldMkLst>
        <pc:spChg chg="mod">
          <ac:chgData name="Lingala, Vishu" userId="S::lingala@h-gac.com::d16b3faf-5baa-4853-a874-532920a8c019" providerId="AD" clId="Web-{CE6ED205-7A26-9F72-DF94-782552D7FF45}" dt="2025-01-22T17:34:23.081" v="85" actId="20577"/>
          <ac:spMkLst>
            <pc:docMk/>
            <pc:sldMk cId="2700589610" sldId="1030"/>
            <ac:spMk id="3" creationId="{876B48E8-042E-7051-8FCD-4A15C8C63A66}"/>
          </ac:spMkLst>
        </pc:spChg>
        <pc:spChg chg="mod">
          <ac:chgData name="Lingala, Vishu" userId="S::lingala@h-gac.com::d16b3faf-5baa-4853-a874-532920a8c019" providerId="AD" clId="Web-{CE6ED205-7A26-9F72-DF94-782552D7FF45}" dt="2025-01-22T17:34:51.316" v="88" actId="1076"/>
          <ac:spMkLst>
            <pc:docMk/>
            <pc:sldMk cId="2700589610" sldId="1030"/>
            <ac:spMk id="7" creationId="{3621B261-CDCE-5666-3AE6-9BCF17F4D190}"/>
          </ac:spMkLst>
        </pc:spChg>
        <pc:graphicFrameChg chg="mod modGraphic">
          <ac:chgData name="Lingala, Vishu" userId="S::lingala@h-gac.com::d16b3faf-5baa-4853-a874-532920a8c019" providerId="AD" clId="Web-{CE6ED205-7A26-9F72-DF94-782552D7FF45}" dt="2025-01-22T17:34:41.738" v="87"/>
          <ac:graphicFrameMkLst>
            <pc:docMk/>
            <pc:sldMk cId="2700589610" sldId="1030"/>
            <ac:graphicFrameMk id="4" creationId="{622FFF17-310C-4699-A50E-7027F9ACCA58}"/>
          </ac:graphicFrameMkLst>
        </pc:graphicFrameChg>
      </pc:sldChg>
      <pc:sldChg chg="delSp modSp">
        <pc:chgData name="Lingala, Vishu" userId="S::lingala@h-gac.com::d16b3faf-5baa-4853-a874-532920a8c019" providerId="AD" clId="Web-{CE6ED205-7A26-9F72-DF94-782552D7FF45}" dt="2025-01-22T20:20:11.575" v="219" actId="20577"/>
        <pc:sldMkLst>
          <pc:docMk/>
          <pc:sldMk cId="3828986492" sldId="1031"/>
        </pc:sldMkLst>
        <pc:spChg chg="del mod">
          <ac:chgData name="Lingala, Vishu" userId="S::lingala@h-gac.com::d16b3faf-5baa-4853-a874-532920a8c019" providerId="AD" clId="Web-{CE6ED205-7A26-9F72-DF94-782552D7FF45}" dt="2025-01-22T20:18:20.458" v="142"/>
          <ac:spMkLst>
            <pc:docMk/>
            <pc:sldMk cId="3828986492" sldId="1031"/>
            <ac:spMk id="3" creationId="{CFA3DB07-8F72-72CF-C51A-E8815D9B178F}"/>
          </ac:spMkLst>
        </pc:spChg>
        <pc:spChg chg="mod">
          <ac:chgData name="Lingala, Vishu" userId="S::lingala@h-gac.com::d16b3faf-5baa-4853-a874-532920a8c019" providerId="AD" clId="Web-{CE6ED205-7A26-9F72-DF94-782552D7FF45}" dt="2025-01-22T20:20:11.575" v="219" actId="20577"/>
          <ac:spMkLst>
            <pc:docMk/>
            <pc:sldMk cId="3828986492" sldId="1031"/>
            <ac:spMk id="6" creationId="{B3EB955C-1A6E-1CC4-55E7-21DB0519F590}"/>
          </ac:spMkLst>
        </pc:spChg>
      </pc:sldChg>
      <pc:sldChg chg="modSp">
        <pc:chgData name="Lingala, Vishu" userId="S::lingala@h-gac.com::d16b3faf-5baa-4853-a874-532920a8c019" providerId="AD" clId="Web-{CE6ED205-7A26-9F72-DF94-782552D7FF45}" dt="2025-01-22T20:39:55.058" v="246"/>
        <pc:sldMkLst>
          <pc:docMk/>
          <pc:sldMk cId="1089702570" sldId="1032"/>
        </pc:sldMkLst>
        <pc:graphicFrameChg chg="mod modGraphic">
          <ac:chgData name="Lingala, Vishu" userId="S::lingala@h-gac.com::d16b3faf-5baa-4853-a874-532920a8c019" providerId="AD" clId="Web-{CE6ED205-7A26-9F72-DF94-782552D7FF45}" dt="2025-01-22T20:39:55.058" v="246"/>
          <ac:graphicFrameMkLst>
            <pc:docMk/>
            <pc:sldMk cId="1089702570" sldId="1032"/>
            <ac:graphicFrameMk id="9" creationId="{32CAB06D-2E4B-83FD-CFEC-924E405C0B0C}"/>
          </ac:graphicFrameMkLst>
        </pc:graphicFrameChg>
      </pc:sldChg>
      <pc:sldChg chg="modSp add">
        <pc:chgData name="Lingala, Vishu" userId="S::lingala@h-gac.com::d16b3faf-5baa-4853-a874-532920a8c019" providerId="AD" clId="Web-{CE6ED205-7A26-9F72-DF94-782552D7FF45}" dt="2025-01-22T20:39:09.039" v="244" actId="20577"/>
        <pc:sldMkLst>
          <pc:docMk/>
          <pc:sldMk cId="2705375246" sldId="1033"/>
        </pc:sldMkLst>
        <pc:spChg chg="mod">
          <ac:chgData name="Lingala, Vishu" userId="S::lingala@h-gac.com::d16b3faf-5baa-4853-a874-532920a8c019" providerId="AD" clId="Web-{CE6ED205-7A26-9F72-DF94-782552D7FF45}" dt="2025-01-22T20:38:23.411" v="237" actId="1076"/>
          <ac:spMkLst>
            <pc:docMk/>
            <pc:sldMk cId="2705375246" sldId="1033"/>
            <ac:spMk id="3" creationId="{CFA3DB07-8F72-72CF-C51A-E8815D9B178F}"/>
          </ac:spMkLst>
        </pc:spChg>
        <pc:spChg chg="mod">
          <ac:chgData name="Lingala, Vishu" userId="S::lingala@h-gac.com::d16b3faf-5baa-4853-a874-532920a8c019" providerId="AD" clId="Web-{CE6ED205-7A26-9F72-DF94-782552D7FF45}" dt="2025-01-22T20:39:09.039" v="244" actId="20577"/>
          <ac:spMkLst>
            <pc:docMk/>
            <pc:sldMk cId="2705375246" sldId="1033"/>
            <ac:spMk id="6" creationId="{B3EB955C-1A6E-1CC4-55E7-21DB0519F590}"/>
          </ac:spMkLst>
        </pc:spChg>
      </pc:sldChg>
    </pc:docChg>
  </pc:docChgLst>
  <pc:docChgLst>
    <pc:chgData name="Lingala, Vishu" userId="d16b3faf-5baa-4853-a874-532920a8c019" providerId="ADAL" clId="{298D886E-1CDE-41C5-A9FB-7807CFCBDEEE}"/>
    <pc:docChg chg="undo custSel addSld delSld modSld sldOrd">
      <pc:chgData name="Lingala, Vishu" userId="d16b3faf-5baa-4853-a874-532920a8c019" providerId="ADAL" clId="{298D886E-1CDE-41C5-A9FB-7807CFCBDEEE}" dt="2025-01-08T17:30:15.620" v="4891" actId="20577"/>
      <pc:docMkLst>
        <pc:docMk/>
      </pc:docMkLst>
      <pc:sldChg chg="modSp mod">
        <pc:chgData name="Lingala, Vishu" userId="d16b3faf-5baa-4853-a874-532920a8c019" providerId="ADAL" clId="{298D886E-1CDE-41C5-A9FB-7807CFCBDEEE}" dt="2025-01-07T20:30:55.047" v="10" actId="20577"/>
        <pc:sldMkLst>
          <pc:docMk/>
          <pc:sldMk cId="2579415385" sldId="274"/>
        </pc:sldMkLst>
        <pc:spChg chg="mod">
          <ac:chgData name="Lingala, Vishu" userId="d16b3faf-5baa-4853-a874-532920a8c019" providerId="ADAL" clId="{298D886E-1CDE-41C5-A9FB-7807CFCBDEEE}" dt="2025-01-07T20:30:55.047" v="10" actId="20577"/>
          <ac:spMkLst>
            <pc:docMk/>
            <pc:sldMk cId="2579415385" sldId="274"/>
            <ac:spMk id="6" creationId="{AEC684DB-B18F-41DD-B5B7-72F06ECA5324}"/>
          </ac:spMkLst>
        </pc:spChg>
      </pc:sldChg>
      <pc:sldChg chg="modSp del mod ord">
        <pc:chgData name="Lingala, Vishu" userId="d16b3faf-5baa-4853-a874-532920a8c019" providerId="ADAL" clId="{298D886E-1CDE-41C5-A9FB-7807CFCBDEEE}" dt="2025-01-08T01:18:02.991" v="1400" actId="47"/>
        <pc:sldMkLst>
          <pc:docMk/>
          <pc:sldMk cId="2925819492" sldId="276"/>
        </pc:sldMkLst>
        <pc:spChg chg="mod">
          <ac:chgData name="Lingala, Vishu" userId="d16b3faf-5baa-4853-a874-532920a8c019" providerId="ADAL" clId="{298D886E-1CDE-41C5-A9FB-7807CFCBDEEE}" dt="2025-01-08T01:11:37.817" v="1054" actId="20577"/>
          <ac:spMkLst>
            <pc:docMk/>
            <pc:sldMk cId="2925819492" sldId="276"/>
            <ac:spMk id="2" creationId="{09A959C5-3EA7-40DA-B5B5-185E46E6F923}"/>
          </ac:spMkLst>
        </pc:spChg>
        <pc:spChg chg="mod">
          <ac:chgData name="Lingala, Vishu" userId="d16b3faf-5baa-4853-a874-532920a8c019" providerId="ADAL" clId="{298D886E-1CDE-41C5-A9FB-7807CFCBDEEE}" dt="2025-01-08T01:11:36.684" v="1053" actId="20577"/>
          <ac:spMkLst>
            <pc:docMk/>
            <pc:sldMk cId="2925819492" sldId="276"/>
            <ac:spMk id="4" creationId="{CF8978D7-2DDC-E3F4-77CC-8BEAD9BDA8B4}"/>
          </ac:spMkLst>
        </pc:spChg>
      </pc:sldChg>
      <pc:sldChg chg="modSp mod modShow">
        <pc:chgData name="Lingala, Vishu" userId="d16b3faf-5baa-4853-a874-532920a8c019" providerId="ADAL" clId="{298D886E-1CDE-41C5-A9FB-7807CFCBDEEE}" dt="2025-01-08T03:15:05.150" v="4761" actId="6549"/>
        <pc:sldMkLst>
          <pc:docMk/>
          <pc:sldMk cId="1253668290" sldId="277"/>
        </pc:sldMkLst>
        <pc:spChg chg="mod">
          <ac:chgData name="Lingala, Vishu" userId="d16b3faf-5baa-4853-a874-532920a8c019" providerId="ADAL" clId="{298D886E-1CDE-41C5-A9FB-7807CFCBDEEE}" dt="2025-01-08T01:16:40.254" v="1395"/>
          <ac:spMkLst>
            <pc:docMk/>
            <pc:sldMk cId="1253668290" sldId="277"/>
            <ac:spMk id="2" creationId="{09A959C5-3EA7-40DA-B5B5-185E46E6F923}"/>
          </ac:spMkLst>
        </pc:spChg>
        <pc:spChg chg="mod">
          <ac:chgData name="Lingala, Vishu" userId="d16b3faf-5baa-4853-a874-532920a8c019" providerId="ADAL" clId="{298D886E-1CDE-41C5-A9FB-7807CFCBDEEE}" dt="2025-01-08T03:15:05.150" v="4761" actId="6549"/>
          <ac:spMkLst>
            <pc:docMk/>
            <pc:sldMk cId="1253668290" sldId="277"/>
            <ac:spMk id="4" creationId="{CF8978D7-2DDC-E3F4-77CC-8BEAD9BDA8B4}"/>
          </ac:spMkLst>
        </pc:spChg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589703477" sldId="278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3363065658" sldId="279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919305646" sldId="280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3904255193" sldId="281"/>
        </pc:sldMkLst>
      </pc:sldChg>
      <pc:sldChg chg="mod ord modShow">
        <pc:chgData name="Lingala, Vishu" userId="d16b3faf-5baa-4853-a874-532920a8c019" providerId="ADAL" clId="{298D886E-1CDE-41C5-A9FB-7807CFCBDEEE}" dt="2025-01-08T02:55:21.344" v="4080"/>
        <pc:sldMkLst>
          <pc:docMk/>
          <pc:sldMk cId="665572205" sldId="282"/>
        </pc:sldMkLst>
      </pc:sldChg>
      <pc:sldChg chg="del mod ord modShow">
        <pc:chgData name="Lingala, Vishu" userId="d16b3faf-5baa-4853-a874-532920a8c019" providerId="ADAL" clId="{298D886E-1CDE-41C5-A9FB-7807CFCBDEEE}" dt="2025-01-08T15:04:00.160" v="4823" actId="47"/>
        <pc:sldMkLst>
          <pc:docMk/>
          <pc:sldMk cId="599559956" sldId="283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4015726935" sldId="284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2066028043" sldId="285"/>
        </pc:sldMkLst>
      </pc:sldChg>
      <pc:sldChg chg="modSp mod">
        <pc:chgData name="Lingala, Vishu" userId="d16b3faf-5baa-4853-a874-532920a8c019" providerId="ADAL" clId="{298D886E-1CDE-41C5-A9FB-7807CFCBDEEE}" dt="2025-01-08T17:09:54.237" v="4829" actId="1076"/>
        <pc:sldMkLst>
          <pc:docMk/>
          <pc:sldMk cId="550774068" sldId="286"/>
        </pc:sldMkLst>
        <pc:spChg chg="mod">
          <ac:chgData name="Lingala, Vishu" userId="d16b3faf-5baa-4853-a874-532920a8c019" providerId="ADAL" clId="{298D886E-1CDE-41C5-A9FB-7807CFCBDEEE}" dt="2025-01-07T21:22:46.028" v="855" actId="6549"/>
          <ac:spMkLst>
            <pc:docMk/>
            <pc:sldMk cId="550774068" sldId="286"/>
            <ac:spMk id="2" creationId="{09A959C5-3EA7-40DA-B5B5-185E46E6F923}"/>
          </ac:spMkLst>
        </pc:spChg>
        <pc:spChg chg="mod">
          <ac:chgData name="Lingala, Vishu" userId="d16b3faf-5baa-4853-a874-532920a8c019" providerId="ADAL" clId="{298D886E-1CDE-41C5-A9FB-7807CFCBDEEE}" dt="2025-01-08T17:09:54.237" v="4829" actId="1076"/>
          <ac:spMkLst>
            <pc:docMk/>
            <pc:sldMk cId="550774068" sldId="286"/>
            <ac:spMk id="4" creationId="{CF8978D7-2DDC-E3F4-77CC-8BEAD9BDA8B4}"/>
          </ac:spMkLst>
        </pc:spChg>
      </pc:sldChg>
      <pc:sldChg chg="modSp mod">
        <pc:chgData name="Lingala, Vishu" userId="d16b3faf-5baa-4853-a874-532920a8c019" providerId="ADAL" clId="{298D886E-1CDE-41C5-A9FB-7807CFCBDEEE}" dt="2025-01-08T17:30:15.620" v="4891" actId="20577"/>
        <pc:sldMkLst>
          <pc:docMk/>
          <pc:sldMk cId="2015416508" sldId="287"/>
        </pc:sldMkLst>
        <pc:spChg chg="mod">
          <ac:chgData name="Lingala, Vishu" userId="d16b3faf-5baa-4853-a874-532920a8c019" providerId="ADAL" clId="{298D886E-1CDE-41C5-A9FB-7807CFCBDEEE}" dt="2025-01-07T20:33:57.920" v="30" actId="20577"/>
          <ac:spMkLst>
            <pc:docMk/>
            <pc:sldMk cId="2015416508" sldId="287"/>
            <ac:spMk id="2" creationId="{09A959C5-3EA7-40DA-B5B5-185E46E6F923}"/>
          </ac:spMkLst>
        </pc:spChg>
        <pc:spChg chg="mod">
          <ac:chgData name="Lingala, Vishu" userId="d16b3faf-5baa-4853-a874-532920a8c019" providerId="ADAL" clId="{298D886E-1CDE-41C5-A9FB-7807CFCBDEEE}" dt="2025-01-08T17:30:15.620" v="4891" actId="20577"/>
          <ac:spMkLst>
            <pc:docMk/>
            <pc:sldMk cId="2015416508" sldId="287"/>
            <ac:spMk id="4" creationId="{CF8978D7-2DDC-E3F4-77CC-8BEAD9BDA8B4}"/>
          </ac:spMkLst>
        </pc:spChg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2075112798" sldId="289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3911878850" sldId="290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272320945" sldId="291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630546859" sldId="292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466957493" sldId="293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3074946561" sldId="294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2416870698" sldId="295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3857189644" sldId="296"/>
        </pc:sldMkLst>
      </pc:sldChg>
      <pc:sldChg chg="del">
        <pc:chgData name="Lingala, Vishu" userId="d16b3faf-5baa-4853-a874-532920a8c019" providerId="ADAL" clId="{298D886E-1CDE-41C5-A9FB-7807CFCBDEEE}" dt="2025-01-08T15:04:00.160" v="4823" actId="47"/>
        <pc:sldMkLst>
          <pc:docMk/>
          <pc:sldMk cId="2485243274" sldId="297"/>
        </pc:sldMkLst>
      </pc:sldChg>
      <pc:sldChg chg="addSp delSp modSp add mod">
        <pc:chgData name="Lingala, Vishu" userId="d16b3faf-5baa-4853-a874-532920a8c019" providerId="ADAL" clId="{298D886E-1CDE-41C5-A9FB-7807CFCBDEEE}" dt="2025-01-08T17:23:22.231" v="4866" actId="20577"/>
        <pc:sldMkLst>
          <pc:docMk/>
          <pc:sldMk cId="2787368010" sldId="298"/>
        </pc:sldMkLst>
        <pc:spChg chg="del mod">
          <ac:chgData name="Lingala, Vishu" userId="d16b3faf-5baa-4853-a874-532920a8c019" providerId="ADAL" clId="{298D886E-1CDE-41C5-A9FB-7807CFCBDEEE}" dt="2025-01-07T20:41:14.464" v="53" actId="478"/>
          <ac:spMkLst>
            <pc:docMk/>
            <pc:sldMk cId="2787368010" sldId="298"/>
            <ac:spMk id="2" creationId="{09A959C5-3EA7-40DA-B5B5-185E46E6F923}"/>
          </ac:spMkLst>
        </pc:spChg>
        <pc:spChg chg="del">
          <ac:chgData name="Lingala, Vishu" userId="d16b3faf-5baa-4853-a874-532920a8c019" providerId="ADAL" clId="{298D886E-1CDE-41C5-A9FB-7807CFCBDEEE}" dt="2025-01-07T20:41:21.606" v="54" actId="478"/>
          <ac:spMkLst>
            <pc:docMk/>
            <pc:sldMk cId="2787368010" sldId="298"/>
            <ac:spMk id="4" creationId="{CF8978D7-2DDC-E3F4-77CC-8BEAD9BDA8B4}"/>
          </ac:spMkLst>
        </pc:spChg>
        <pc:spChg chg="add mod">
          <ac:chgData name="Lingala, Vishu" userId="d16b3faf-5baa-4853-a874-532920a8c019" providerId="ADAL" clId="{298D886E-1CDE-41C5-A9FB-7807CFCBDEEE}" dt="2025-01-07T20:41:49.413" v="93" actId="27636"/>
          <ac:spMkLst>
            <pc:docMk/>
            <pc:sldMk cId="2787368010" sldId="298"/>
            <ac:spMk id="6" creationId="{461A3759-4FFB-AB22-0D9B-A831CB764A95}"/>
          </ac:spMkLst>
        </pc:spChg>
        <pc:graphicFrameChg chg="add del mod modGraphic">
          <ac:chgData name="Lingala, Vishu" userId="d16b3faf-5baa-4853-a874-532920a8c019" providerId="ADAL" clId="{298D886E-1CDE-41C5-A9FB-7807CFCBDEEE}" dt="2025-01-08T17:23:22.231" v="4866" actId="20577"/>
          <ac:graphicFrameMkLst>
            <pc:docMk/>
            <pc:sldMk cId="2787368010" sldId="298"/>
            <ac:graphicFrameMk id="7" creationId="{7327B7CE-12A0-14DB-A1A8-CC023AB07365}"/>
          </ac:graphicFrameMkLst>
        </pc:graphicFrameChg>
      </pc:sldChg>
      <pc:sldChg chg="modSp add mod modShow">
        <pc:chgData name="Lingala, Vishu" userId="d16b3faf-5baa-4853-a874-532920a8c019" providerId="ADAL" clId="{298D886E-1CDE-41C5-A9FB-7807CFCBDEEE}" dt="2025-01-08T17:13:11.010" v="4843" actId="20577"/>
        <pc:sldMkLst>
          <pc:docMk/>
          <pc:sldMk cId="2455173601" sldId="299"/>
        </pc:sldMkLst>
        <pc:spChg chg="mod">
          <ac:chgData name="Lingala, Vishu" userId="d16b3faf-5baa-4853-a874-532920a8c019" providerId="ADAL" clId="{298D886E-1CDE-41C5-A9FB-7807CFCBDEEE}" dt="2025-01-08T01:20:17.730" v="1472" actId="20577"/>
          <ac:spMkLst>
            <pc:docMk/>
            <pc:sldMk cId="2455173601" sldId="299"/>
            <ac:spMk id="2" creationId="{D6723E0B-EFBC-A312-60BD-491BE633F866}"/>
          </ac:spMkLst>
        </pc:spChg>
        <pc:spChg chg="mod">
          <ac:chgData name="Lingala, Vishu" userId="d16b3faf-5baa-4853-a874-532920a8c019" providerId="ADAL" clId="{298D886E-1CDE-41C5-A9FB-7807CFCBDEEE}" dt="2025-01-08T17:13:11.010" v="4843" actId="20577"/>
          <ac:spMkLst>
            <pc:docMk/>
            <pc:sldMk cId="2455173601" sldId="299"/>
            <ac:spMk id="8" creationId="{B35422AA-66E1-4949-44CD-2DE151F6095A}"/>
          </ac:spMkLst>
        </pc:spChg>
      </pc:sldChg>
      <pc:sldChg chg="addSp delSp modSp add mod ord">
        <pc:chgData name="Lingala, Vishu" userId="d16b3faf-5baa-4853-a874-532920a8c019" providerId="ADAL" clId="{298D886E-1CDE-41C5-A9FB-7807CFCBDEEE}" dt="2025-01-08T17:10:24.061" v="4830" actId="6549"/>
        <pc:sldMkLst>
          <pc:docMk/>
          <pc:sldMk cId="1482631212" sldId="300"/>
        </pc:sldMkLst>
        <pc:spChg chg="mod">
          <ac:chgData name="Lingala, Vishu" userId="d16b3faf-5baa-4853-a874-532920a8c019" providerId="ADAL" clId="{298D886E-1CDE-41C5-A9FB-7807CFCBDEEE}" dt="2025-01-07T21:29:00.437" v="904" actId="20577"/>
          <ac:spMkLst>
            <pc:docMk/>
            <pc:sldMk cId="1482631212" sldId="300"/>
            <ac:spMk id="2" creationId="{09A959C5-3EA7-40DA-B5B5-185E46E6F923}"/>
          </ac:spMkLst>
        </pc:spChg>
        <pc:spChg chg="del">
          <ac:chgData name="Lingala, Vishu" userId="d16b3faf-5baa-4853-a874-532920a8c019" providerId="ADAL" clId="{298D886E-1CDE-41C5-A9FB-7807CFCBDEEE}" dt="2025-01-07T21:29:09.961" v="905" actId="478"/>
          <ac:spMkLst>
            <pc:docMk/>
            <pc:sldMk cId="1482631212" sldId="300"/>
            <ac:spMk id="4" creationId="{CF8978D7-2DDC-E3F4-77CC-8BEAD9BDA8B4}"/>
          </ac:spMkLst>
        </pc:spChg>
        <pc:spChg chg="add mod">
          <ac:chgData name="Lingala, Vishu" userId="d16b3faf-5baa-4853-a874-532920a8c019" providerId="ADAL" clId="{298D886E-1CDE-41C5-A9FB-7807CFCBDEEE}" dt="2025-01-08T17:10:24.061" v="4830" actId="6549"/>
          <ac:spMkLst>
            <pc:docMk/>
            <pc:sldMk cId="1482631212" sldId="300"/>
            <ac:spMk id="5" creationId="{6CA1BB17-2FA6-24DD-B183-743D390CD8FE}"/>
          </ac:spMkLst>
        </pc:spChg>
      </pc:sldChg>
      <pc:sldChg chg="addSp modSp mod">
        <pc:chgData name="Lingala, Vishu" userId="d16b3faf-5baa-4853-a874-532920a8c019" providerId="ADAL" clId="{298D886E-1CDE-41C5-A9FB-7807CFCBDEEE}" dt="2025-01-08T17:13:34.925" v="4844" actId="14734"/>
        <pc:sldMkLst>
          <pc:docMk/>
          <pc:sldMk cId="2338076324" sldId="995"/>
        </pc:sldMkLst>
        <pc:spChg chg="mod">
          <ac:chgData name="Lingala, Vishu" userId="d16b3faf-5baa-4853-a874-532920a8c019" providerId="ADAL" clId="{298D886E-1CDE-41C5-A9FB-7807CFCBDEEE}" dt="2025-01-08T01:25:34.700" v="1740" actId="20577"/>
          <ac:spMkLst>
            <pc:docMk/>
            <pc:sldMk cId="2338076324" sldId="995"/>
            <ac:spMk id="2" creationId="{2AFB538B-EDF5-DFF8-2E83-E58392FE89DB}"/>
          </ac:spMkLst>
        </pc:spChg>
        <pc:spChg chg="add mod">
          <ac:chgData name="Lingala, Vishu" userId="d16b3faf-5baa-4853-a874-532920a8c019" providerId="ADAL" clId="{298D886E-1CDE-41C5-A9FB-7807CFCBDEEE}" dt="2025-01-08T02:13:01.926" v="3311" actId="20577"/>
          <ac:spMkLst>
            <pc:docMk/>
            <pc:sldMk cId="2338076324" sldId="995"/>
            <ac:spMk id="3" creationId="{64CAFD88-11EC-CD1A-1105-1EE0B0CCD703}"/>
          </ac:spMkLst>
        </pc:spChg>
        <pc:graphicFrameChg chg="mod modGraphic">
          <ac:chgData name="Lingala, Vishu" userId="d16b3faf-5baa-4853-a874-532920a8c019" providerId="ADAL" clId="{298D886E-1CDE-41C5-A9FB-7807CFCBDEEE}" dt="2025-01-08T17:13:34.925" v="4844" actId="14734"/>
          <ac:graphicFrameMkLst>
            <pc:docMk/>
            <pc:sldMk cId="2338076324" sldId="995"/>
            <ac:graphicFrameMk id="7" creationId="{94361F2F-CEC5-3A2A-19DA-525EA8BFA1F7}"/>
          </ac:graphicFrameMkLst>
        </pc:graphicFrameChg>
      </pc:sldChg>
      <pc:sldChg chg="del">
        <pc:chgData name="Lingala, Vishu" userId="d16b3faf-5baa-4853-a874-532920a8c019" providerId="ADAL" clId="{298D886E-1CDE-41C5-A9FB-7807CFCBDEEE}" dt="2025-01-08T01:38:07.988" v="2175" actId="47"/>
        <pc:sldMkLst>
          <pc:docMk/>
          <pc:sldMk cId="3041380440" sldId="996"/>
        </pc:sldMkLst>
      </pc:sldChg>
      <pc:sldChg chg="del">
        <pc:chgData name="Lingala, Vishu" userId="d16b3faf-5baa-4853-a874-532920a8c019" providerId="ADAL" clId="{298D886E-1CDE-41C5-A9FB-7807CFCBDEEE}" dt="2025-01-07T21:32:46.536" v="906" actId="2696"/>
        <pc:sldMkLst>
          <pc:docMk/>
          <pc:sldMk cId="502745434" sldId="1015"/>
        </pc:sldMkLst>
      </pc:sldChg>
      <pc:sldChg chg="addSp delSp modSp add mod">
        <pc:chgData name="Lingala, Vishu" userId="d16b3faf-5baa-4853-a874-532920a8c019" providerId="ADAL" clId="{298D886E-1CDE-41C5-A9FB-7807CFCBDEEE}" dt="2025-01-08T17:24:50.576" v="4870" actId="1076"/>
        <pc:sldMkLst>
          <pc:docMk/>
          <pc:sldMk cId="2838819726" sldId="1015"/>
        </pc:sldMkLst>
        <pc:spChg chg="mod">
          <ac:chgData name="Lingala, Vishu" userId="d16b3faf-5baa-4853-a874-532920a8c019" providerId="ADAL" clId="{298D886E-1CDE-41C5-A9FB-7807CFCBDEEE}" dt="2025-01-07T21:34:00.085" v="944" actId="20577"/>
          <ac:spMkLst>
            <pc:docMk/>
            <pc:sldMk cId="2838819726" sldId="1015"/>
            <ac:spMk id="2" creationId="{47F1E1BD-9A33-E323-25B0-48524558A017}"/>
          </ac:spMkLst>
        </pc:spChg>
        <pc:spChg chg="del">
          <ac:chgData name="Lingala, Vishu" userId="d16b3faf-5baa-4853-a874-532920a8c019" providerId="ADAL" clId="{298D886E-1CDE-41C5-A9FB-7807CFCBDEEE}" dt="2025-01-07T21:36:05.600" v="951" actId="478"/>
          <ac:spMkLst>
            <pc:docMk/>
            <pc:sldMk cId="2838819726" sldId="1015"/>
            <ac:spMk id="3" creationId="{FA6226C0-93B0-0716-E762-7DB1334C70B4}"/>
          </ac:spMkLst>
        </pc:spChg>
        <pc:spChg chg="mod">
          <ac:chgData name="Lingala, Vishu" userId="d16b3faf-5baa-4853-a874-532920a8c019" providerId="ADAL" clId="{298D886E-1CDE-41C5-A9FB-7807CFCBDEEE}" dt="2025-01-08T02:59:52.393" v="4092" actId="207"/>
          <ac:spMkLst>
            <pc:docMk/>
            <pc:sldMk cId="2838819726" sldId="1015"/>
            <ac:spMk id="9" creationId="{B672E644-8593-53E4-974F-472D2FC28980}"/>
          </ac:spMkLst>
        </pc:spChg>
        <pc:spChg chg="mod">
          <ac:chgData name="Lingala, Vishu" userId="d16b3faf-5baa-4853-a874-532920a8c019" providerId="ADAL" clId="{298D886E-1CDE-41C5-A9FB-7807CFCBDEEE}" dt="2025-01-07T21:38:27.713" v="958" actId="1076"/>
          <ac:spMkLst>
            <pc:docMk/>
            <pc:sldMk cId="2838819726" sldId="1015"/>
            <ac:spMk id="10" creationId="{AB3D35A5-AD9B-82C3-BF90-6EC7EE0C274F}"/>
          </ac:spMkLst>
        </pc:spChg>
        <pc:spChg chg="mod">
          <ac:chgData name="Lingala, Vishu" userId="d16b3faf-5baa-4853-a874-532920a8c019" providerId="ADAL" clId="{298D886E-1CDE-41C5-A9FB-7807CFCBDEEE}" dt="2025-01-08T02:56:52.725" v="4084" actId="1076"/>
          <ac:spMkLst>
            <pc:docMk/>
            <pc:sldMk cId="2838819726" sldId="1015"/>
            <ac:spMk id="11" creationId="{3A8C487F-98F2-79ED-A32A-31D5CFC3F2C0}"/>
          </ac:spMkLst>
        </pc:spChg>
        <pc:spChg chg="mod">
          <ac:chgData name="Lingala, Vishu" userId="d16b3faf-5baa-4853-a874-532920a8c019" providerId="ADAL" clId="{298D886E-1CDE-41C5-A9FB-7807CFCBDEEE}" dt="2025-01-08T03:00:54.244" v="4093" actId="207"/>
          <ac:spMkLst>
            <pc:docMk/>
            <pc:sldMk cId="2838819726" sldId="1015"/>
            <ac:spMk id="12" creationId="{9DBE375A-1549-7EE5-50F1-3EDA283A4363}"/>
          </ac:spMkLst>
        </pc:spChg>
        <pc:spChg chg="mod">
          <ac:chgData name="Lingala, Vishu" userId="d16b3faf-5baa-4853-a874-532920a8c019" providerId="ADAL" clId="{298D886E-1CDE-41C5-A9FB-7807CFCBDEEE}" dt="2025-01-08T02:57:00.684" v="4085" actId="1076"/>
          <ac:spMkLst>
            <pc:docMk/>
            <pc:sldMk cId="2838819726" sldId="1015"/>
            <ac:spMk id="13" creationId="{70F8E8B8-D9C1-FC50-1E85-6EEE578D0770}"/>
          </ac:spMkLst>
        </pc:spChg>
        <pc:graphicFrameChg chg="mod modGraphic">
          <ac:chgData name="Lingala, Vishu" userId="d16b3faf-5baa-4853-a874-532920a8c019" providerId="ADAL" clId="{298D886E-1CDE-41C5-A9FB-7807CFCBDEEE}" dt="2025-01-08T17:24:34.785" v="4869" actId="14734"/>
          <ac:graphicFrameMkLst>
            <pc:docMk/>
            <pc:sldMk cId="2838819726" sldId="1015"/>
            <ac:graphicFrameMk id="4" creationId="{019108FC-23CE-43E9-6D98-1129F7784674}"/>
          </ac:graphicFrameMkLst>
        </pc:graphicFrameChg>
        <pc:graphicFrameChg chg="del mod">
          <ac:chgData name="Lingala, Vishu" userId="d16b3faf-5baa-4853-a874-532920a8c019" providerId="ADAL" clId="{298D886E-1CDE-41C5-A9FB-7807CFCBDEEE}" dt="2025-01-07T21:37:04.772" v="953" actId="478"/>
          <ac:graphicFrameMkLst>
            <pc:docMk/>
            <pc:sldMk cId="2838819726" sldId="1015"/>
            <ac:graphicFrameMk id="7" creationId="{F84FD1AF-97A5-7890-0E81-C4A985F9824E}"/>
          </ac:graphicFrameMkLst>
        </pc:graphicFrameChg>
        <pc:graphicFrameChg chg="add mod">
          <ac:chgData name="Lingala, Vishu" userId="d16b3faf-5baa-4853-a874-532920a8c019" providerId="ADAL" clId="{298D886E-1CDE-41C5-A9FB-7807CFCBDEEE}" dt="2025-01-08T17:24:50.576" v="4870" actId="1076"/>
          <ac:graphicFrameMkLst>
            <pc:docMk/>
            <pc:sldMk cId="2838819726" sldId="1015"/>
            <ac:graphicFrameMk id="8" creationId="{5144267C-619A-5CCC-0668-F1ABCD880C49}"/>
          </ac:graphicFrameMkLst>
        </pc:graphicFrameChg>
      </pc:sldChg>
      <pc:sldChg chg="modSp add mod">
        <pc:chgData name="Lingala, Vishu" userId="d16b3faf-5baa-4853-a874-532920a8c019" providerId="ADAL" clId="{298D886E-1CDE-41C5-A9FB-7807CFCBDEEE}" dt="2025-01-08T15:05:55.103" v="4825" actId="6549"/>
        <pc:sldMkLst>
          <pc:docMk/>
          <pc:sldMk cId="3716281516" sldId="1016"/>
        </pc:sldMkLst>
        <pc:spChg chg="mod">
          <ac:chgData name="Lingala, Vishu" userId="d16b3faf-5baa-4853-a874-532920a8c019" providerId="ADAL" clId="{298D886E-1CDE-41C5-A9FB-7807CFCBDEEE}" dt="2025-01-08T01:11:57.114" v="1072" actId="20577"/>
          <ac:spMkLst>
            <pc:docMk/>
            <pc:sldMk cId="3716281516" sldId="1016"/>
            <ac:spMk id="2" creationId="{09A959C5-3EA7-40DA-B5B5-185E46E6F923}"/>
          </ac:spMkLst>
        </pc:spChg>
        <pc:spChg chg="mod">
          <ac:chgData name="Lingala, Vishu" userId="d16b3faf-5baa-4853-a874-532920a8c019" providerId="ADAL" clId="{298D886E-1CDE-41C5-A9FB-7807CFCBDEEE}" dt="2025-01-08T15:05:55.103" v="4825" actId="6549"/>
          <ac:spMkLst>
            <pc:docMk/>
            <pc:sldMk cId="3716281516" sldId="1016"/>
            <ac:spMk id="4" creationId="{CF8978D7-2DDC-E3F4-77CC-8BEAD9BDA8B4}"/>
          </ac:spMkLst>
        </pc:spChg>
      </pc:sldChg>
      <pc:sldChg chg="addSp delSp modSp add mod">
        <pc:chgData name="Lingala, Vishu" userId="d16b3faf-5baa-4853-a874-532920a8c019" providerId="ADAL" clId="{298D886E-1CDE-41C5-A9FB-7807CFCBDEEE}" dt="2025-01-08T17:26:27.302" v="4873" actId="6549"/>
        <pc:sldMkLst>
          <pc:docMk/>
          <pc:sldMk cId="497095389" sldId="1017"/>
        </pc:sldMkLst>
        <pc:spChg chg="mod">
          <ac:chgData name="Lingala, Vishu" userId="d16b3faf-5baa-4853-a874-532920a8c019" providerId="ADAL" clId="{298D886E-1CDE-41C5-A9FB-7807CFCBDEEE}" dt="2025-01-08T17:26:27.302" v="4873" actId="6549"/>
          <ac:spMkLst>
            <pc:docMk/>
            <pc:sldMk cId="497095389" sldId="1017"/>
            <ac:spMk id="2" creationId="{2AFB538B-EDF5-DFF8-2E83-E58392FE89DB}"/>
          </ac:spMkLst>
        </pc:spChg>
        <pc:spChg chg="del mod">
          <ac:chgData name="Lingala, Vishu" userId="d16b3faf-5baa-4853-a874-532920a8c019" providerId="ADAL" clId="{298D886E-1CDE-41C5-A9FB-7807CFCBDEEE}" dt="2025-01-08T02:12:13.131" v="3303" actId="478"/>
          <ac:spMkLst>
            <pc:docMk/>
            <pc:sldMk cId="497095389" sldId="1017"/>
            <ac:spMk id="3" creationId="{64CAFD88-11EC-CD1A-1105-1EE0B0CCD703}"/>
          </ac:spMkLst>
        </pc:spChg>
        <pc:spChg chg="add mod">
          <ac:chgData name="Lingala, Vishu" userId="d16b3faf-5baa-4853-a874-532920a8c019" providerId="ADAL" clId="{298D886E-1CDE-41C5-A9FB-7807CFCBDEEE}" dt="2025-01-08T02:12:55.734" v="3310" actId="20577"/>
          <ac:spMkLst>
            <pc:docMk/>
            <pc:sldMk cId="497095389" sldId="1017"/>
            <ac:spMk id="4" creationId="{43432664-A883-9037-5BDA-F46ABA814144}"/>
          </ac:spMkLst>
        </pc:spChg>
        <pc:graphicFrameChg chg="add mod">
          <ac:chgData name="Lingala, Vishu" userId="d16b3faf-5baa-4853-a874-532920a8c019" providerId="ADAL" clId="{298D886E-1CDE-41C5-A9FB-7807CFCBDEEE}" dt="2025-01-08T17:26:18.891" v="4872"/>
          <ac:graphicFrameMkLst>
            <pc:docMk/>
            <pc:sldMk cId="497095389" sldId="1017"/>
            <ac:graphicFrameMk id="3" creationId="{D572CA25-D189-9496-074A-886D4A8ADFF0}"/>
          </ac:graphicFrameMkLst>
        </pc:graphicFrameChg>
        <pc:graphicFrameChg chg="mod modGraphic">
          <ac:chgData name="Lingala, Vishu" userId="d16b3faf-5baa-4853-a874-532920a8c019" providerId="ADAL" clId="{298D886E-1CDE-41C5-A9FB-7807CFCBDEEE}" dt="2025-01-08T17:15:06.013" v="4850" actId="20577"/>
          <ac:graphicFrameMkLst>
            <pc:docMk/>
            <pc:sldMk cId="497095389" sldId="1017"/>
            <ac:graphicFrameMk id="7" creationId="{94361F2F-CEC5-3A2A-19DA-525EA8BFA1F7}"/>
          </ac:graphicFrameMkLst>
        </pc:graphicFrameChg>
      </pc:sldChg>
      <pc:sldChg chg="addSp delSp modSp add mod">
        <pc:chgData name="Lingala, Vishu" userId="d16b3faf-5baa-4853-a874-532920a8c019" providerId="ADAL" clId="{298D886E-1CDE-41C5-A9FB-7807CFCBDEEE}" dt="2025-01-08T02:24:59.515" v="3466" actId="14734"/>
        <pc:sldMkLst>
          <pc:docMk/>
          <pc:sldMk cId="886080737" sldId="1018"/>
        </pc:sldMkLst>
        <pc:spChg chg="del mod">
          <ac:chgData name="Lingala, Vishu" userId="d16b3faf-5baa-4853-a874-532920a8c019" providerId="ADAL" clId="{298D886E-1CDE-41C5-A9FB-7807CFCBDEEE}" dt="2025-01-08T02:12:19.703" v="3304" actId="478"/>
          <ac:spMkLst>
            <pc:docMk/>
            <pc:sldMk cId="886080737" sldId="1018"/>
            <ac:spMk id="3" creationId="{64CAFD88-11EC-CD1A-1105-1EE0B0CCD703}"/>
          </ac:spMkLst>
        </pc:spChg>
        <pc:spChg chg="add mod">
          <ac:chgData name="Lingala, Vishu" userId="d16b3faf-5baa-4853-a874-532920a8c019" providerId="ADAL" clId="{298D886E-1CDE-41C5-A9FB-7807CFCBDEEE}" dt="2025-01-08T02:13:20.557" v="3313" actId="1076"/>
          <ac:spMkLst>
            <pc:docMk/>
            <pc:sldMk cId="886080737" sldId="1018"/>
            <ac:spMk id="4" creationId="{40E13D21-C01A-8454-4CBE-7074A3C71B87}"/>
          </ac:spMkLst>
        </pc:spChg>
        <pc:graphicFrameChg chg="mod modGraphic">
          <ac:chgData name="Lingala, Vishu" userId="d16b3faf-5baa-4853-a874-532920a8c019" providerId="ADAL" clId="{298D886E-1CDE-41C5-A9FB-7807CFCBDEEE}" dt="2025-01-08T02:24:59.515" v="3466" actId="14734"/>
          <ac:graphicFrameMkLst>
            <pc:docMk/>
            <pc:sldMk cId="886080737" sldId="1018"/>
            <ac:graphicFrameMk id="7" creationId="{94361F2F-CEC5-3A2A-19DA-525EA8BFA1F7}"/>
          </ac:graphicFrameMkLst>
        </pc:graphicFrameChg>
      </pc:sldChg>
      <pc:sldChg chg="addSp delSp modSp add mod">
        <pc:chgData name="Lingala, Vishu" userId="d16b3faf-5baa-4853-a874-532920a8c019" providerId="ADAL" clId="{298D886E-1CDE-41C5-A9FB-7807CFCBDEEE}" dt="2025-01-08T17:28:32.939" v="4881" actId="403"/>
        <pc:sldMkLst>
          <pc:docMk/>
          <pc:sldMk cId="3489494670" sldId="1019"/>
        </pc:sldMkLst>
        <pc:spChg chg="mod">
          <ac:chgData name="Lingala, Vishu" userId="d16b3faf-5baa-4853-a874-532920a8c019" providerId="ADAL" clId="{298D886E-1CDE-41C5-A9FB-7807CFCBDEEE}" dt="2025-01-08T17:28:32.939" v="4881" actId="403"/>
          <ac:spMkLst>
            <pc:docMk/>
            <pc:sldMk cId="3489494670" sldId="1019"/>
            <ac:spMk id="2" creationId="{2AFB538B-EDF5-DFF8-2E83-E58392FE89DB}"/>
          </ac:spMkLst>
        </pc:spChg>
        <pc:spChg chg="del">
          <ac:chgData name="Lingala, Vishu" userId="d16b3faf-5baa-4853-a874-532920a8c019" providerId="ADAL" clId="{298D886E-1CDE-41C5-A9FB-7807CFCBDEEE}" dt="2025-01-08T02:12:25.752" v="3305" actId="478"/>
          <ac:spMkLst>
            <pc:docMk/>
            <pc:sldMk cId="3489494670" sldId="1019"/>
            <ac:spMk id="3" creationId="{64CAFD88-11EC-CD1A-1105-1EE0B0CCD703}"/>
          </ac:spMkLst>
        </pc:spChg>
        <pc:spChg chg="add mod">
          <ac:chgData name="Lingala, Vishu" userId="d16b3faf-5baa-4853-a874-532920a8c019" providerId="ADAL" clId="{298D886E-1CDE-41C5-A9FB-7807CFCBDEEE}" dt="2025-01-08T02:34:15.071" v="3636" actId="1076"/>
          <ac:spMkLst>
            <pc:docMk/>
            <pc:sldMk cId="3489494670" sldId="1019"/>
            <ac:spMk id="4" creationId="{420A2AB1-BF50-CEA2-0D43-70F478270119}"/>
          </ac:spMkLst>
        </pc:spChg>
        <pc:graphicFrameChg chg="add mod">
          <ac:chgData name="Lingala, Vishu" userId="d16b3faf-5baa-4853-a874-532920a8c019" providerId="ADAL" clId="{298D886E-1CDE-41C5-A9FB-7807CFCBDEEE}" dt="2025-01-08T17:27:05.949" v="4875"/>
          <ac:graphicFrameMkLst>
            <pc:docMk/>
            <pc:sldMk cId="3489494670" sldId="1019"/>
            <ac:graphicFrameMk id="3" creationId="{AD196481-4CDE-E431-5597-71756E14C28D}"/>
          </ac:graphicFrameMkLst>
        </pc:graphicFrameChg>
        <pc:graphicFrameChg chg="mod modGraphic">
          <ac:chgData name="Lingala, Vishu" userId="d16b3faf-5baa-4853-a874-532920a8c019" providerId="ADAL" clId="{298D886E-1CDE-41C5-A9FB-7807CFCBDEEE}" dt="2025-01-08T17:27:53.634" v="4878" actId="1076"/>
          <ac:graphicFrameMkLst>
            <pc:docMk/>
            <pc:sldMk cId="3489494670" sldId="1019"/>
            <ac:graphicFrameMk id="7" creationId="{94361F2F-CEC5-3A2A-19DA-525EA8BFA1F7}"/>
          </ac:graphicFrameMkLst>
        </pc:graphicFrameChg>
      </pc:sldChg>
      <pc:sldChg chg="modSp add mod">
        <pc:chgData name="Lingala, Vishu" userId="d16b3faf-5baa-4853-a874-532920a8c019" providerId="ADAL" clId="{298D886E-1CDE-41C5-A9FB-7807CFCBDEEE}" dt="2025-01-08T17:18:40.429" v="4860" actId="20577"/>
        <pc:sldMkLst>
          <pc:docMk/>
          <pc:sldMk cId="3230169156" sldId="1020"/>
        </pc:sldMkLst>
        <pc:spChg chg="mod">
          <ac:chgData name="Lingala, Vishu" userId="d16b3faf-5baa-4853-a874-532920a8c019" providerId="ADAL" clId="{298D886E-1CDE-41C5-A9FB-7807CFCBDEEE}" dt="2025-01-08T02:35:09.398" v="3669" actId="20577"/>
          <ac:spMkLst>
            <pc:docMk/>
            <pc:sldMk cId="3230169156" sldId="1020"/>
            <ac:spMk id="2" creationId="{2AFB538B-EDF5-DFF8-2E83-E58392FE89DB}"/>
          </ac:spMkLst>
        </pc:spChg>
        <pc:spChg chg="mod">
          <ac:chgData name="Lingala, Vishu" userId="d16b3faf-5baa-4853-a874-532920a8c019" providerId="ADAL" clId="{298D886E-1CDE-41C5-A9FB-7807CFCBDEEE}" dt="2025-01-08T17:16:39.784" v="4853" actId="1076"/>
          <ac:spMkLst>
            <pc:docMk/>
            <pc:sldMk cId="3230169156" sldId="1020"/>
            <ac:spMk id="4" creationId="{420A2AB1-BF50-CEA2-0D43-70F478270119}"/>
          </ac:spMkLst>
        </pc:spChg>
        <pc:graphicFrameChg chg="mod modGraphic">
          <ac:chgData name="Lingala, Vishu" userId="d16b3faf-5baa-4853-a874-532920a8c019" providerId="ADAL" clId="{298D886E-1CDE-41C5-A9FB-7807CFCBDEEE}" dt="2025-01-08T17:18:40.429" v="4860" actId="20577"/>
          <ac:graphicFrameMkLst>
            <pc:docMk/>
            <pc:sldMk cId="3230169156" sldId="1020"/>
            <ac:graphicFrameMk id="7" creationId="{94361F2F-CEC5-3A2A-19DA-525EA8BFA1F7}"/>
          </ac:graphicFrameMkLst>
        </pc:graphicFrameChg>
      </pc:sldChg>
      <pc:sldChg chg="modSp add mod">
        <pc:chgData name="Lingala, Vishu" userId="d16b3faf-5baa-4853-a874-532920a8c019" providerId="ADAL" clId="{298D886E-1CDE-41C5-A9FB-7807CFCBDEEE}" dt="2025-01-08T02:54:44.988" v="4072" actId="1076"/>
        <pc:sldMkLst>
          <pc:docMk/>
          <pc:sldMk cId="1828672183" sldId="1021"/>
        </pc:sldMkLst>
        <pc:spChg chg="mod">
          <ac:chgData name="Lingala, Vishu" userId="d16b3faf-5baa-4853-a874-532920a8c019" providerId="ADAL" clId="{298D886E-1CDE-41C5-A9FB-7807CFCBDEEE}" dt="2025-01-08T02:51:51.649" v="4017" actId="20577"/>
          <ac:spMkLst>
            <pc:docMk/>
            <pc:sldMk cId="1828672183" sldId="1021"/>
            <ac:spMk id="2" creationId="{2AFB538B-EDF5-DFF8-2E83-E58392FE89DB}"/>
          </ac:spMkLst>
        </pc:spChg>
        <pc:spChg chg="mod">
          <ac:chgData name="Lingala, Vishu" userId="d16b3faf-5baa-4853-a874-532920a8c019" providerId="ADAL" clId="{298D886E-1CDE-41C5-A9FB-7807CFCBDEEE}" dt="2025-01-08T02:54:44.988" v="4072" actId="1076"/>
          <ac:spMkLst>
            <pc:docMk/>
            <pc:sldMk cId="1828672183" sldId="1021"/>
            <ac:spMk id="4" creationId="{420A2AB1-BF50-CEA2-0D43-70F478270119}"/>
          </ac:spMkLst>
        </pc:spChg>
        <pc:graphicFrameChg chg="modGraphic">
          <ac:chgData name="Lingala, Vishu" userId="d16b3faf-5baa-4853-a874-532920a8c019" providerId="ADAL" clId="{298D886E-1CDE-41C5-A9FB-7807CFCBDEEE}" dt="2025-01-08T02:54:40.984" v="4071" actId="20577"/>
          <ac:graphicFrameMkLst>
            <pc:docMk/>
            <pc:sldMk cId="1828672183" sldId="1021"/>
            <ac:graphicFrameMk id="7" creationId="{94361F2F-CEC5-3A2A-19DA-525EA8BFA1F7}"/>
          </ac:graphicFrameMkLst>
        </pc:graphicFrameChg>
      </pc:sldChg>
      <pc:sldChg chg="addSp delSp modSp new mod">
        <pc:chgData name="Lingala, Vishu" userId="d16b3faf-5baa-4853-a874-532920a8c019" providerId="ADAL" clId="{298D886E-1CDE-41C5-A9FB-7807CFCBDEEE}" dt="2025-01-08T13:37:12.407" v="4822" actId="692"/>
        <pc:sldMkLst>
          <pc:docMk/>
          <pc:sldMk cId="122256858" sldId="1022"/>
        </pc:sldMkLst>
        <pc:spChg chg="mod">
          <ac:chgData name="Lingala, Vishu" userId="d16b3faf-5baa-4853-a874-532920a8c019" providerId="ADAL" clId="{298D886E-1CDE-41C5-A9FB-7807CFCBDEEE}" dt="2025-01-08T13:33:56.846" v="4801" actId="20577"/>
          <ac:spMkLst>
            <pc:docMk/>
            <pc:sldMk cId="122256858" sldId="1022"/>
            <ac:spMk id="2" creationId="{A32A41B0-C065-50BF-8DBD-288FBCD72E34}"/>
          </ac:spMkLst>
        </pc:spChg>
        <pc:spChg chg="del">
          <ac:chgData name="Lingala, Vishu" userId="d16b3faf-5baa-4853-a874-532920a8c019" providerId="ADAL" clId="{298D886E-1CDE-41C5-A9FB-7807CFCBDEEE}" dt="2025-01-08T13:34:08.901" v="4802" actId="478"/>
          <ac:spMkLst>
            <pc:docMk/>
            <pc:sldMk cId="122256858" sldId="1022"/>
            <ac:spMk id="3" creationId="{8C2FF59C-6451-907A-DA32-959E6EF6173B}"/>
          </ac:spMkLst>
        </pc:spChg>
        <pc:spChg chg="add mod">
          <ac:chgData name="Lingala, Vishu" userId="d16b3faf-5baa-4853-a874-532920a8c019" providerId="ADAL" clId="{298D886E-1CDE-41C5-A9FB-7807CFCBDEEE}" dt="2025-01-08T13:37:12.407" v="4822" actId="692"/>
          <ac:spMkLst>
            <pc:docMk/>
            <pc:sldMk cId="122256858" sldId="1022"/>
            <ac:spMk id="7" creationId="{BD3DBC50-06C0-EBEB-1A84-C2CF0415D6AB}"/>
          </ac:spMkLst>
        </pc:spChg>
        <pc:picChg chg="add mod">
          <ac:chgData name="Lingala, Vishu" userId="d16b3faf-5baa-4853-a874-532920a8c019" providerId="ADAL" clId="{298D886E-1CDE-41C5-A9FB-7807CFCBDEEE}" dt="2025-01-08T13:35:14.426" v="4807" actId="14100"/>
          <ac:picMkLst>
            <pc:docMk/>
            <pc:sldMk cId="122256858" sldId="1022"/>
            <ac:picMk id="6" creationId="{63FA6D7B-C684-D058-45DD-DC9A87A78C6D}"/>
          </ac:picMkLst>
        </pc:picChg>
      </pc:sldChg>
      <pc:sldChg chg="addSp delSp modSp new del mod">
        <pc:chgData name="Lingala, Vishu" userId="d16b3faf-5baa-4853-a874-532920a8c019" providerId="ADAL" clId="{298D886E-1CDE-41C5-A9FB-7807CFCBDEEE}" dt="2025-01-08T13:33:11.222" v="4772" actId="47"/>
        <pc:sldMkLst>
          <pc:docMk/>
          <pc:sldMk cId="1118585979" sldId="1022"/>
        </pc:sldMkLst>
        <pc:spChg chg="del">
          <ac:chgData name="Lingala, Vishu" userId="d16b3faf-5baa-4853-a874-532920a8c019" providerId="ADAL" clId="{298D886E-1CDE-41C5-A9FB-7807CFCBDEEE}" dt="2025-01-08T13:32:12.451" v="4767" actId="478"/>
          <ac:spMkLst>
            <pc:docMk/>
            <pc:sldMk cId="1118585979" sldId="1022"/>
            <ac:spMk id="3" creationId="{8EF03665-5819-B823-EC63-A136696142BE}"/>
          </ac:spMkLst>
        </pc:spChg>
        <pc:picChg chg="add del mod">
          <ac:chgData name="Lingala, Vishu" userId="d16b3faf-5baa-4853-a874-532920a8c019" providerId="ADAL" clId="{298D886E-1CDE-41C5-A9FB-7807CFCBDEEE}" dt="2025-01-08T13:33:07.895" v="4771" actId="478"/>
          <ac:picMkLst>
            <pc:docMk/>
            <pc:sldMk cId="1118585979" sldId="1022"/>
            <ac:picMk id="6" creationId="{50FFEA95-0809-2BBE-F01A-ACE8654FB328}"/>
          </ac:picMkLst>
        </pc:picChg>
      </pc:sldChg>
      <pc:sldChg chg="add del">
        <pc:chgData name="Lingala, Vishu" userId="d16b3faf-5baa-4853-a874-532920a8c019" providerId="ADAL" clId="{298D886E-1CDE-41C5-A9FB-7807CFCBDEEE}" dt="2025-01-08T13:31:56.542" v="4765"/>
        <pc:sldMkLst>
          <pc:docMk/>
          <pc:sldMk cId="3436734634" sldId="1022"/>
        </pc:sldMkLst>
      </pc:sldChg>
    </pc:docChg>
  </pc:docChgLst>
  <pc:docChgLst>
    <pc:chgData name="Lingala, Vishu" userId="d16b3faf-5baa-4853-a874-532920a8c019" providerId="ADAL" clId="{CADC927F-865E-40B6-B8E1-BB633A00C07F}"/>
    <pc:docChg chg="undo custSel addSld delSld modSld sldOrd">
      <pc:chgData name="Lingala, Vishu" userId="d16b3faf-5baa-4853-a874-532920a8c019" providerId="ADAL" clId="{CADC927F-865E-40B6-B8E1-BB633A00C07F}" dt="2025-01-15T12:20:12.199" v="1096"/>
      <pc:docMkLst>
        <pc:docMk/>
      </pc:docMkLst>
      <pc:sldChg chg="modSp mod">
        <pc:chgData name="Lingala, Vishu" userId="d16b3faf-5baa-4853-a874-532920a8c019" providerId="ADAL" clId="{CADC927F-865E-40B6-B8E1-BB633A00C07F}" dt="2025-01-13T12:45:19.839" v="35" actId="20577"/>
        <pc:sldMkLst>
          <pc:docMk/>
          <pc:sldMk cId="2579415385" sldId="274"/>
        </pc:sldMkLst>
        <pc:spChg chg="mod">
          <ac:chgData name="Lingala, Vishu" userId="d16b3faf-5baa-4853-a874-532920a8c019" providerId="ADAL" clId="{CADC927F-865E-40B6-B8E1-BB633A00C07F}" dt="2025-01-13T12:45:19.839" v="35" actId="20577"/>
          <ac:spMkLst>
            <pc:docMk/>
            <pc:sldMk cId="2579415385" sldId="274"/>
            <ac:spMk id="6" creationId="{AEC684DB-B18F-41DD-B5B7-72F06ECA5324}"/>
          </ac:spMkLst>
        </pc:spChg>
      </pc:sldChg>
      <pc:sldChg chg="mod ord modShow">
        <pc:chgData name="Lingala, Vishu" userId="d16b3faf-5baa-4853-a874-532920a8c019" providerId="ADAL" clId="{CADC927F-865E-40B6-B8E1-BB633A00C07F}" dt="2025-01-14T23:24:09.749" v="986"/>
        <pc:sldMkLst>
          <pc:docMk/>
          <pc:sldMk cId="1253668290" sldId="277"/>
        </pc:sldMkLst>
      </pc:sldChg>
      <pc:sldChg chg="mod ord modShow">
        <pc:chgData name="Lingala, Vishu" userId="d16b3faf-5baa-4853-a874-532920a8c019" providerId="ADAL" clId="{CADC927F-865E-40B6-B8E1-BB633A00C07F}" dt="2025-01-14T23:24:09.749" v="986"/>
        <pc:sldMkLst>
          <pc:docMk/>
          <pc:sldMk cId="550774068" sldId="286"/>
        </pc:sldMkLst>
      </pc:sldChg>
      <pc:sldChg chg="modSp mod ord modShow">
        <pc:chgData name="Lingala, Vishu" userId="d16b3faf-5baa-4853-a874-532920a8c019" providerId="ADAL" clId="{CADC927F-865E-40B6-B8E1-BB633A00C07F}" dt="2025-01-14T23:24:17.070" v="987" actId="729"/>
        <pc:sldMkLst>
          <pc:docMk/>
          <pc:sldMk cId="2015416508" sldId="287"/>
        </pc:sldMkLst>
        <pc:spChg chg="mod">
          <ac:chgData name="Lingala, Vishu" userId="d16b3faf-5baa-4853-a874-532920a8c019" providerId="ADAL" clId="{CADC927F-865E-40B6-B8E1-BB633A00C07F}" dt="2025-01-13T19:04:59.186" v="114" actId="20577"/>
          <ac:spMkLst>
            <pc:docMk/>
            <pc:sldMk cId="2015416508" sldId="287"/>
            <ac:spMk id="2" creationId="{09A959C5-3EA7-40DA-B5B5-185E46E6F923}"/>
          </ac:spMkLst>
        </pc:spChg>
      </pc:sldChg>
      <pc:sldChg chg="modSp mod ord modShow">
        <pc:chgData name="Lingala, Vishu" userId="d16b3faf-5baa-4853-a874-532920a8c019" providerId="ADAL" clId="{CADC927F-865E-40B6-B8E1-BB633A00C07F}" dt="2025-01-14T23:24:09.749" v="986"/>
        <pc:sldMkLst>
          <pc:docMk/>
          <pc:sldMk cId="2787368010" sldId="298"/>
        </pc:sldMkLst>
        <pc:graphicFrameChg chg="modGraphic">
          <ac:chgData name="Lingala, Vishu" userId="d16b3faf-5baa-4853-a874-532920a8c019" providerId="ADAL" clId="{CADC927F-865E-40B6-B8E1-BB633A00C07F}" dt="2025-01-14T16:10:09.529" v="244" actId="20577"/>
          <ac:graphicFrameMkLst>
            <pc:docMk/>
            <pc:sldMk cId="2787368010" sldId="298"/>
            <ac:graphicFrameMk id="7" creationId="{7327B7CE-12A0-14DB-A1A8-CC023AB07365}"/>
          </ac:graphicFrameMkLst>
        </pc:graphicFrameChg>
      </pc:sldChg>
      <pc:sldChg chg="delSp modSp mod">
        <pc:chgData name="Lingala, Vishu" userId="d16b3faf-5baa-4853-a874-532920a8c019" providerId="ADAL" clId="{CADC927F-865E-40B6-B8E1-BB633A00C07F}" dt="2025-01-14T23:31:15.420" v="1028" actId="478"/>
        <pc:sldMkLst>
          <pc:docMk/>
          <pc:sldMk cId="1482631212" sldId="300"/>
        </pc:sldMkLst>
        <pc:spChg chg="del mod">
          <ac:chgData name="Lingala, Vishu" userId="d16b3faf-5baa-4853-a874-532920a8c019" providerId="ADAL" clId="{CADC927F-865E-40B6-B8E1-BB633A00C07F}" dt="2025-01-14T23:31:15.420" v="1028" actId="478"/>
          <ac:spMkLst>
            <pc:docMk/>
            <pc:sldMk cId="1482631212" sldId="300"/>
            <ac:spMk id="3" creationId="{D61A449A-3FF8-3871-0936-2D3E0D28ED2F}"/>
          </ac:spMkLst>
        </pc:spChg>
        <pc:spChg chg="mod">
          <ac:chgData name="Lingala, Vishu" userId="d16b3faf-5baa-4853-a874-532920a8c019" providerId="ADAL" clId="{CADC927F-865E-40B6-B8E1-BB633A00C07F}" dt="2025-01-14T23:30:55.673" v="1026" actId="27636"/>
          <ac:spMkLst>
            <pc:docMk/>
            <pc:sldMk cId="1482631212" sldId="300"/>
            <ac:spMk id="5" creationId="{6CA1BB17-2FA6-24DD-B183-743D390CD8FE}"/>
          </ac:spMkLst>
        </pc:spChg>
      </pc:sldChg>
      <pc:sldChg chg="modSp add mod">
        <pc:chgData name="Lingala, Vishu" userId="d16b3faf-5baa-4853-a874-532920a8c019" providerId="ADAL" clId="{CADC927F-865E-40B6-B8E1-BB633A00C07F}" dt="2025-01-13T12:46:19.267" v="51" actId="20577"/>
        <pc:sldMkLst>
          <pc:docMk/>
          <pc:sldMk cId="1589046646" sldId="423"/>
        </pc:sldMkLst>
        <pc:spChg chg="mod">
          <ac:chgData name="Lingala, Vishu" userId="d16b3faf-5baa-4853-a874-532920a8c019" providerId="ADAL" clId="{CADC927F-865E-40B6-B8E1-BB633A00C07F}" dt="2025-01-13T12:46:19.267" v="51" actId="20577"/>
          <ac:spMkLst>
            <pc:docMk/>
            <pc:sldMk cId="1589046646" sldId="423"/>
            <ac:spMk id="3" creationId="{442CCF37-AFE5-4196-85E9-0D3F0240E113}"/>
          </ac:spMkLst>
        </pc:spChg>
        <pc:spChg chg="mod">
          <ac:chgData name="Lingala, Vishu" userId="d16b3faf-5baa-4853-a874-532920a8c019" providerId="ADAL" clId="{CADC927F-865E-40B6-B8E1-BB633A00C07F}" dt="2025-01-13T12:46:10.960" v="36"/>
          <ac:spMkLst>
            <pc:docMk/>
            <pc:sldMk cId="1589046646" sldId="423"/>
            <ac:spMk id="4" creationId="{CF6860CC-1022-139B-17FA-0A090FFE20ED}"/>
          </ac:spMkLst>
        </pc:spChg>
      </pc:sldChg>
      <pc:sldChg chg="modSp mod">
        <pc:chgData name="Lingala, Vishu" userId="d16b3faf-5baa-4853-a874-532920a8c019" providerId="ADAL" clId="{CADC927F-865E-40B6-B8E1-BB633A00C07F}" dt="2025-01-14T23:32:06.046" v="1035" actId="20577"/>
        <pc:sldMkLst>
          <pc:docMk/>
          <pc:sldMk cId="2338076324" sldId="995"/>
        </pc:sldMkLst>
        <pc:spChg chg="mod">
          <ac:chgData name="Lingala, Vishu" userId="d16b3faf-5baa-4853-a874-532920a8c019" providerId="ADAL" clId="{CADC927F-865E-40B6-B8E1-BB633A00C07F}" dt="2025-01-14T15:50:49.736" v="225" actId="1076"/>
          <ac:spMkLst>
            <pc:docMk/>
            <pc:sldMk cId="2338076324" sldId="995"/>
            <ac:spMk id="3" creationId="{64CAFD88-11EC-CD1A-1105-1EE0B0CCD703}"/>
          </ac:spMkLst>
        </pc:spChg>
        <pc:graphicFrameChg chg="mod modGraphic">
          <ac:chgData name="Lingala, Vishu" userId="d16b3faf-5baa-4853-a874-532920a8c019" providerId="ADAL" clId="{CADC927F-865E-40B6-B8E1-BB633A00C07F}" dt="2025-01-14T23:32:06.046" v="1035" actId="20577"/>
          <ac:graphicFrameMkLst>
            <pc:docMk/>
            <pc:sldMk cId="2338076324" sldId="995"/>
            <ac:graphicFrameMk id="7" creationId="{94361F2F-CEC5-3A2A-19DA-525EA8BFA1F7}"/>
          </ac:graphicFrameMkLst>
        </pc:graphicFrameChg>
      </pc:sldChg>
      <pc:sldChg chg="modSp add mod">
        <pc:chgData name="Lingala, Vishu" userId="d16b3faf-5baa-4853-a874-532920a8c019" providerId="ADAL" clId="{CADC927F-865E-40B6-B8E1-BB633A00C07F}" dt="2025-01-14T23:25:51.778" v="1006" actId="20577"/>
        <pc:sldMkLst>
          <pc:docMk/>
          <pc:sldMk cId="2416870698" sldId="1000"/>
        </pc:sldMkLst>
        <pc:graphicFrameChg chg="modGraphic">
          <ac:chgData name="Lingala, Vishu" userId="d16b3faf-5baa-4853-a874-532920a8c019" providerId="ADAL" clId="{CADC927F-865E-40B6-B8E1-BB633A00C07F}" dt="2025-01-14T23:25:51.778" v="1006" actId="20577"/>
          <ac:graphicFrameMkLst>
            <pc:docMk/>
            <pc:sldMk cId="2416870698" sldId="1000"/>
            <ac:graphicFrameMk id="4" creationId="{14E82E7B-6341-DBF7-B074-AB9DE7327110}"/>
          </ac:graphicFrameMkLst>
        </pc:graphicFrameChg>
      </pc:sldChg>
      <pc:sldChg chg="addSp modSp mod modShow">
        <pc:chgData name="Lingala, Vishu" userId="d16b3faf-5baa-4853-a874-532920a8c019" providerId="ADAL" clId="{CADC927F-865E-40B6-B8E1-BB633A00C07F}" dt="2025-01-14T23:43:18.242" v="1072" actId="27918"/>
        <pc:sldMkLst>
          <pc:docMk/>
          <pc:sldMk cId="2838819726" sldId="1015"/>
        </pc:sldMkLst>
        <pc:spChg chg="mod">
          <ac:chgData name="Lingala, Vishu" userId="d16b3faf-5baa-4853-a874-532920a8c019" providerId="ADAL" clId="{CADC927F-865E-40B6-B8E1-BB633A00C07F}" dt="2025-01-14T22:43:56.479" v="969" actId="20577"/>
          <ac:spMkLst>
            <pc:docMk/>
            <pc:sldMk cId="2838819726" sldId="1015"/>
            <ac:spMk id="2" creationId="{47F1E1BD-9A33-E323-25B0-48524558A017}"/>
          </ac:spMkLst>
        </pc:spChg>
        <pc:spChg chg="add mod">
          <ac:chgData name="Lingala, Vishu" userId="d16b3faf-5baa-4853-a874-532920a8c019" providerId="ADAL" clId="{CADC927F-865E-40B6-B8E1-BB633A00C07F}" dt="2025-01-14T22:41:16.291" v="844" actId="27636"/>
          <ac:spMkLst>
            <pc:docMk/>
            <pc:sldMk cId="2838819726" sldId="1015"/>
            <ac:spMk id="3" creationId="{5A9A8BED-881A-0810-608B-0DE3CDF5596E}"/>
          </ac:spMkLst>
        </pc:spChg>
        <pc:spChg chg="add mod">
          <ac:chgData name="Lingala, Vishu" userId="d16b3faf-5baa-4853-a874-532920a8c019" providerId="ADAL" clId="{CADC927F-865E-40B6-B8E1-BB633A00C07F}" dt="2025-01-14T23:35:54.049" v="1044" actId="1076"/>
          <ac:spMkLst>
            <pc:docMk/>
            <pc:sldMk cId="2838819726" sldId="1015"/>
            <ac:spMk id="5" creationId="{998F8D22-95EB-B620-A99E-CBD030720930}"/>
          </ac:spMkLst>
        </pc:spChg>
        <pc:spChg chg="add mod">
          <ac:chgData name="Lingala, Vishu" userId="d16b3faf-5baa-4853-a874-532920a8c019" providerId="ADAL" clId="{CADC927F-865E-40B6-B8E1-BB633A00C07F}" dt="2025-01-14T23:36:02.889" v="1045" actId="14100"/>
          <ac:spMkLst>
            <pc:docMk/>
            <pc:sldMk cId="2838819726" sldId="1015"/>
            <ac:spMk id="6" creationId="{8224F805-298E-1779-6254-6A886EC7E6DF}"/>
          </ac:spMkLst>
        </pc:spChg>
        <pc:spChg chg="mod">
          <ac:chgData name="Lingala, Vishu" userId="d16b3faf-5baa-4853-a874-532920a8c019" providerId="ADAL" clId="{CADC927F-865E-40B6-B8E1-BB633A00C07F}" dt="2025-01-14T22:30:26.064" v="755" actId="1076"/>
          <ac:spMkLst>
            <pc:docMk/>
            <pc:sldMk cId="2838819726" sldId="1015"/>
            <ac:spMk id="9" creationId="{B672E644-8593-53E4-974F-472D2FC28980}"/>
          </ac:spMkLst>
        </pc:spChg>
        <pc:spChg chg="mod">
          <ac:chgData name="Lingala, Vishu" userId="d16b3faf-5baa-4853-a874-532920a8c019" providerId="ADAL" clId="{CADC927F-865E-40B6-B8E1-BB633A00C07F}" dt="2025-01-14T22:29:32.864" v="749" actId="1076"/>
          <ac:spMkLst>
            <pc:docMk/>
            <pc:sldMk cId="2838819726" sldId="1015"/>
            <ac:spMk id="10" creationId="{AB3D35A5-AD9B-82C3-BF90-6EC7EE0C274F}"/>
          </ac:spMkLst>
        </pc:spChg>
        <pc:spChg chg="mod">
          <ac:chgData name="Lingala, Vishu" userId="d16b3faf-5baa-4853-a874-532920a8c019" providerId="ADAL" clId="{CADC927F-865E-40B6-B8E1-BB633A00C07F}" dt="2025-01-14T23:36:12.642" v="1046" actId="14100"/>
          <ac:spMkLst>
            <pc:docMk/>
            <pc:sldMk cId="2838819726" sldId="1015"/>
            <ac:spMk id="11" creationId="{3A8C487F-98F2-79ED-A32A-31D5CFC3F2C0}"/>
          </ac:spMkLst>
        </pc:spChg>
        <pc:spChg chg="mod">
          <ac:chgData name="Lingala, Vishu" userId="d16b3faf-5baa-4853-a874-532920a8c019" providerId="ADAL" clId="{CADC927F-865E-40B6-B8E1-BB633A00C07F}" dt="2025-01-14T23:36:20.265" v="1047" actId="14100"/>
          <ac:spMkLst>
            <pc:docMk/>
            <pc:sldMk cId="2838819726" sldId="1015"/>
            <ac:spMk id="12" creationId="{9DBE375A-1549-7EE5-50F1-3EDA283A4363}"/>
          </ac:spMkLst>
        </pc:spChg>
        <pc:spChg chg="mod">
          <ac:chgData name="Lingala, Vishu" userId="d16b3faf-5baa-4853-a874-532920a8c019" providerId="ADAL" clId="{CADC927F-865E-40B6-B8E1-BB633A00C07F}" dt="2025-01-14T22:29:32.864" v="749" actId="1076"/>
          <ac:spMkLst>
            <pc:docMk/>
            <pc:sldMk cId="2838819726" sldId="1015"/>
            <ac:spMk id="13" creationId="{70F8E8B8-D9C1-FC50-1E85-6EEE578D0770}"/>
          </ac:spMkLst>
        </pc:spChg>
        <pc:graphicFrameChg chg="mod modGraphic">
          <ac:chgData name="Lingala, Vishu" userId="d16b3faf-5baa-4853-a874-532920a8c019" providerId="ADAL" clId="{CADC927F-865E-40B6-B8E1-BB633A00C07F}" dt="2025-01-14T23:42:59.353" v="1069" actId="20577"/>
          <ac:graphicFrameMkLst>
            <pc:docMk/>
            <pc:sldMk cId="2838819726" sldId="1015"/>
            <ac:graphicFrameMk id="4" creationId="{019108FC-23CE-43E9-6D98-1129F7784674}"/>
          </ac:graphicFrameMkLst>
        </pc:graphicFrameChg>
        <pc:graphicFrameChg chg="mod">
          <ac:chgData name="Lingala, Vishu" userId="d16b3faf-5baa-4853-a874-532920a8c019" providerId="ADAL" clId="{CADC927F-865E-40B6-B8E1-BB633A00C07F}" dt="2025-01-14T22:20:40.610" v="699" actId="255"/>
          <ac:graphicFrameMkLst>
            <pc:docMk/>
            <pc:sldMk cId="2838819726" sldId="1015"/>
            <ac:graphicFrameMk id="8" creationId="{5144267C-619A-5CCC-0668-F1ABCD880C49}"/>
          </ac:graphicFrameMkLst>
        </pc:graphicFrameChg>
      </pc:sldChg>
      <pc:sldChg chg="modSp mod ord modShow">
        <pc:chgData name="Lingala, Vishu" userId="d16b3faf-5baa-4853-a874-532920a8c019" providerId="ADAL" clId="{CADC927F-865E-40B6-B8E1-BB633A00C07F}" dt="2025-01-14T23:24:09.749" v="986"/>
        <pc:sldMkLst>
          <pc:docMk/>
          <pc:sldMk cId="3716281516" sldId="1016"/>
        </pc:sldMkLst>
        <pc:spChg chg="mod">
          <ac:chgData name="Lingala, Vishu" userId="d16b3faf-5baa-4853-a874-532920a8c019" providerId="ADAL" clId="{CADC927F-865E-40B6-B8E1-BB633A00C07F}" dt="2025-01-14T22:48:21.823" v="975" actId="20577"/>
          <ac:spMkLst>
            <pc:docMk/>
            <pc:sldMk cId="3716281516" sldId="1016"/>
            <ac:spMk id="2" creationId="{09A959C5-3EA7-40DA-B5B5-185E46E6F923}"/>
          </ac:spMkLst>
        </pc:spChg>
      </pc:sldChg>
      <pc:sldChg chg="modSp mod">
        <pc:chgData name="Lingala, Vishu" userId="d16b3faf-5baa-4853-a874-532920a8c019" providerId="ADAL" clId="{CADC927F-865E-40B6-B8E1-BB633A00C07F}" dt="2025-01-13T19:34:58.096" v="120"/>
        <pc:sldMkLst>
          <pc:docMk/>
          <pc:sldMk cId="3489494670" sldId="1019"/>
        </pc:sldMkLst>
        <pc:graphicFrameChg chg="mod modGraphic">
          <ac:chgData name="Lingala, Vishu" userId="d16b3faf-5baa-4853-a874-532920a8c019" providerId="ADAL" clId="{CADC927F-865E-40B6-B8E1-BB633A00C07F}" dt="2025-01-13T19:34:58.096" v="120"/>
          <ac:graphicFrameMkLst>
            <pc:docMk/>
            <pc:sldMk cId="3489494670" sldId="1019"/>
            <ac:graphicFrameMk id="7" creationId="{94361F2F-CEC5-3A2A-19DA-525EA8BFA1F7}"/>
          </ac:graphicFrameMkLst>
        </pc:graphicFrameChg>
      </pc:sldChg>
      <pc:sldChg chg="ord">
        <pc:chgData name="Lingala, Vishu" userId="d16b3faf-5baa-4853-a874-532920a8c019" providerId="ADAL" clId="{CADC927F-865E-40B6-B8E1-BB633A00C07F}" dt="2025-01-14T23:24:24.394" v="989"/>
        <pc:sldMkLst>
          <pc:docMk/>
          <pc:sldMk cId="122256858" sldId="1022"/>
        </pc:sldMkLst>
      </pc:sldChg>
      <pc:sldChg chg="addSp delSp modSp new mod">
        <pc:chgData name="Lingala, Vishu" userId="d16b3faf-5baa-4853-a874-532920a8c019" providerId="ADAL" clId="{CADC927F-865E-40B6-B8E1-BB633A00C07F}" dt="2025-01-14T23:34:44.298" v="1039" actId="14100"/>
        <pc:sldMkLst>
          <pc:docMk/>
          <pc:sldMk cId="1497391359" sldId="1023"/>
        </pc:sldMkLst>
        <pc:spChg chg="mod">
          <ac:chgData name="Lingala, Vishu" userId="d16b3faf-5baa-4853-a874-532920a8c019" providerId="ADAL" clId="{CADC927F-865E-40B6-B8E1-BB633A00C07F}" dt="2025-01-14T16:11:13.593" v="251" actId="1076"/>
          <ac:spMkLst>
            <pc:docMk/>
            <pc:sldMk cId="1497391359" sldId="1023"/>
            <ac:spMk id="2" creationId="{D42519D6-3C94-F9B0-8C9E-8B01922DDAF9}"/>
          </ac:spMkLst>
        </pc:spChg>
        <pc:spChg chg="del">
          <ac:chgData name="Lingala, Vishu" userId="d16b3faf-5baa-4853-a874-532920a8c019" providerId="ADAL" clId="{CADC927F-865E-40B6-B8E1-BB633A00C07F}" dt="2025-01-13T19:01:40.868" v="54" actId="478"/>
          <ac:spMkLst>
            <pc:docMk/>
            <pc:sldMk cId="1497391359" sldId="1023"/>
            <ac:spMk id="3" creationId="{2503549C-D15D-3625-9746-515E4063B48D}"/>
          </ac:spMkLst>
        </pc:spChg>
        <pc:graphicFrameChg chg="add mod modGraphic">
          <ac:chgData name="Lingala, Vishu" userId="d16b3faf-5baa-4853-a874-532920a8c019" providerId="ADAL" clId="{CADC927F-865E-40B6-B8E1-BB633A00C07F}" dt="2025-01-14T23:34:44.298" v="1039" actId="14100"/>
          <ac:graphicFrameMkLst>
            <pc:docMk/>
            <pc:sldMk cId="1497391359" sldId="1023"/>
            <ac:graphicFrameMk id="9" creationId="{32CAB06D-2E4B-83FD-CFEC-924E405C0B0C}"/>
          </ac:graphicFrameMkLst>
        </pc:graphicFrameChg>
        <pc:picChg chg="add mod">
          <ac:chgData name="Lingala, Vishu" userId="d16b3faf-5baa-4853-a874-532920a8c019" providerId="ADAL" clId="{CADC927F-865E-40B6-B8E1-BB633A00C07F}" dt="2025-01-14T23:34:29.344" v="1037" actId="1076"/>
          <ac:picMkLst>
            <pc:docMk/>
            <pc:sldMk cId="1497391359" sldId="1023"/>
            <ac:picMk id="6" creationId="{73FB9FA8-7C46-7832-BD78-7A4B5CDDFDE4}"/>
          </ac:picMkLst>
        </pc:picChg>
        <pc:picChg chg="add del">
          <ac:chgData name="Lingala, Vishu" userId="d16b3faf-5baa-4853-a874-532920a8c019" providerId="ADAL" clId="{CADC927F-865E-40B6-B8E1-BB633A00C07F}" dt="2025-01-13T19:02:37.236" v="80" actId="478"/>
          <ac:picMkLst>
            <pc:docMk/>
            <pc:sldMk cId="1497391359" sldId="1023"/>
            <ac:picMk id="8" creationId="{34DE1AB4-8A73-15FB-0F2A-CBFA070836F2}"/>
          </ac:picMkLst>
        </pc:picChg>
      </pc:sldChg>
      <pc:sldChg chg="add mod ord modShow">
        <pc:chgData name="Lingala, Vishu" userId="d16b3faf-5baa-4853-a874-532920a8c019" providerId="ADAL" clId="{CADC927F-865E-40B6-B8E1-BB633A00C07F}" dt="2025-01-14T23:24:09.749" v="986"/>
        <pc:sldMkLst>
          <pc:docMk/>
          <pc:sldMk cId="367974889" sldId="1024"/>
        </pc:sldMkLst>
      </pc:sldChg>
      <pc:sldChg chg="modSp add mod">
        <pc:chgData name="Lingala, Vishu" userId="d16b3faf-5baa-4853-a874-532920a8c019" providerId="ADAL" clId="{CADC927F-865E-40B6-B8E1-BB633A00C07F}" dt="2025-01-14T23:30:20.745" v="1024" actId="20577"/>
        <pc:sldMkLst>
          <pc:docMk/>
          <pc:sldMk cId="378521793" sldId="1025"/>
        </pc:sldMkLst>
        <pc:graphicFrameChg chg="modGraphic">
          <ac:chgData name="Lingala, Vishu" userId="d16b3faf-5baa-4853-a874-532920a8c019" providerId="ADAL" clId="{CADC927F-865E-40B6-B8E1-BB633A00C07F}" dt="2025-01-14T23:30:20.745" v="1024" actId="20577"/>
          <ac:graphicFrameMkLst>
            <pc:docMk/>
            <pc:sldMk cId="378521793" sldId="1025"/>
            <ac:graphicFrameMk id="4" creationId="{14E82E7B-6341-DBF7-B074-AB9DE7327110}"/>
          </ac:graphicFrameMkLst>
        </pc:graphicFrameChg>
      </pc:sldChg>
      <pc:sldChg chg="add del">
        <pc:chgData name="Lingala, Vishu" userId="d16b3faf-5baa-4853-a874-532920a8c019" providerId="ADAL" clId="{CADC927F-865E-40B6-B8E1-BB633A00C07F}" dt="2025-01-14T23:24:53.071" v="990" actId="47"/>
        <pc:sldMkLst>
          <pc:docMk/>
          <pc:sldMk cId="1144728166" sldId="1025"/>
        </pc:sldMkLst>
      </pc:sldChg>
      <pc:sldChg chg="addSp delSp modSp add mod modShow">
        <pc:chgData name="Lingala, Vishu" userId="d16b3faf-5baa-4853-a874-532920a8c019" providerId="ADAL" clId="{CADC927F-865E-40B6-B8E1-BB633A00C07F}" dt="2025-01-14T23:46:13.832" v="1095" actId="729"/>
        <pc:sldMkLst>
          <pc:docMk/>
          <pc:sldMk cId="2472759191" sldId="1026"/>
        </pc:sldMkLst>
        <pc:spChg chg="mod">
          <ac:chgData name="Lingala, Vishu" userId="d16b3faf-5baa-4853-a874-532920a8c019" providerId="ADAL" clId="{CADC927F-865E-40B6-B8E1-BB633A00C07F}" dt="2025-01-14T23:44:13.921" v="1082" actId="20577"/>
          <ac:spMkLst>
            <pc:docMk/>
            <pc:sldMk cId="2472759191" sldId="1026"/>
            <ac:spMk id="2" creationId="{D42519D6-3C94-F9B0-8C9E-8B01922DDAF9}"/>
          </ac:spMkLst>
        </pc:spChg>
        <pc:graphicFrameChg chg="modGraphic">
          <ac:chgData name="Lingala, Vishu" userId="d16b3faf-5baa-4853-a874-532920a8c019" providerId="ADAL" clId="{CADC927F-865E-40B6-B8E1-BB633A00C07F}" dt="2025-01-14T23:39:22.617" v="1067" actId="20577"/>
          <ac:graphicFrameMkLst>
            <pc:docMk/>
            <pc:sldMk cId="2472759191" sldId="1026"/>
            <ac:graphicFrameMk id="9" creationId="{32CAB06D-2E4B-83FD-CFEC-924E405C0B0C}"/>
          </ac:graphicFrameMkLst>
        </pc:graphicFrameChg>
        <pc:picChg chg="add mod">
          <ac:chgData name="Lingala, Vishu" userId="d16b3faf-5baa-4853-a874-532920a8c019" providerId="ADAL" clId="{CADC927F-865E-40B6-B8E1-BB633A00C07F}" dt="2025-01-14T23:45:58.400" v="1094" actId="1036"/>
          <ac:picMkLst>
            <pc:docMk/>
            <pc:sldMk cId="2472759191" sldId="1026"/>
            <ac:picMk id="5" creationId="{F3B23481-9A81-568F-D76C-7545FA02EF9A}"/>
          </ac:picMkLst>
        </pc:picChg>
        <pc:picChg chg="del">
          <ac:chgData name="Lingala, Vishu" userId="d16b3faf-5baa-4853-a874-532920a8c019" providerId="ADAL" clId="{CADC927F-865E-40B6-B8E1-BB633A00C07F}" dt="2025-01-14T23:44:21.537" v="1083" actId="478"/>
          <ac:picMkLst>
            <pc:docMk/>
            <pc:sldMk cId="2472759191" sldId="1026"/>
            <ac:picMk id="6" creationId="{73FB9FA8-7C46-7832-BD78-7A4B5CDDFDE4}"/>
          </ac:picMkLst>
        </pc:picChg>
      </pc:sldChg>
      <pc:sldChg chg="add mod modShow">
        <pc:chgData name="Lingala, Vishu" userId="d16b3faf-5baa-4853-a874-532920a8c019" providerId="ADAL" clId="{CADC927F-865E-40B6-B8E1-BB633A00C07F}" dt="2025-01-14T23:46:13.832" v="1095" actId="729"/>
        <pc:sldMkLst>
          <pc:docMk/>
          <pc:sldMk cId="3218749159" sldId="1027"/>
        </pc:sldMkLst>
      </pc:sldChg>
      <pc:sldChg chg="add">
        <pc:chgData name="Lingala, Vishu" userId="d16b3faf-5baa-4853-a874-532920a8c019" providerId="ADAL" clId="{CADC927F-865E-40B6-B8E1-BB633A00C07F}" dt="2025-01-15T12:20:12.199" v="1096"/>
        <pc:sldMkLst>
          <pc:docMk/>
          <pc:sldMk cId="3062202540" sldId="1028"/>
        </pc:sldMkLst>
      </pc:sldChg>
    </pc:docChg>
  </pc:docChgLst>
  <pc:docChgLst>
    <pc:chgData name="Lingala, Vishu" userId="d16b3faf-5baa-4853-a874-532920a8c019" providerId="ADAL" clId="{AFA9DEE9-6B6D-4902-AC24-E3B05ED2AF31}"/>
    <pc:docChg chg="undo custSel modSld sldOrd">
      <pc:chgData name="Lingala, Vishu" userId="d16b3faf-5baa-4853-a874-532920a8c019" providerId="ADAL" clId="{AFA9DEE9-6B6D-4902-AC24-E3B05ED2AF31}" dt="2025-01-24T12:12:35.686" v="660"/>
      <pc:docMkLst>
        <pc:docMk/>
      </pc:docMkLst>
      <pc:sldChg chg="modSp mod">
        <pc:chgData name="Lingala, Vishu" userId="d16b3faf-5baa-4853-a874-532920a8c019" providerId="ADAL" clId="{AFA9DEE9-6B6D-4902-AC24-E3B05ED2AF31}" dt="2025-01-23T23:52:01.322" v="510" actId="6549"/>
        <pc:sldMkLst>
          <pc:docMk/>
          <pc:sldMk cId="2338076324" sldId="995"/>
        </pc:sldMkLst>
        <pc:graphicFrameChg chg="modGraphic">
          <ac:chgData name="Lingala, Vishu" userId="d16b3faf-5baa-4853-a874-532920a8c019" providerId="ADAL" clId="{AFA9DEE9-6B6D-4902-AC24-E3B05ED2AF31}" dt="2025-01-23T23:52:01.322" v="510" actId="6549"/>
          <ac:graphicFrameMkLst>
            <pc:docMk/>
            <pc:sldMk cId="2338076324" sldId="995"/>
            <ac:graphicFrameMk id="7" creationId="{94361F2F-CEC5-3A2A-19DA-525EA8BFA1F7}"/>
          </ac:graphicFrameMkLst>
        </pc:graphicFrameChg>
      </pc:sldChg>
      <pc:sldChg chg="modSp mod">
        <pc:chgData name="Lingala, Vishu" userId="d16b3faf-5baa-4853-a874-532920a8c019" providerId="ADAL" clId="{AFA9DEE9-6B6D-4902-AC24-E3B05ED2AF31}" dt="2025-01-23T23:51:55.550" v="509" actId="6549"/>
        <pc:sldMkLst>
          <pc:docMk/>
          <pc:sldMk cId="497095389" sldId="1017"/>
        </pc:sldMkLst>
        <pc:spChg chg="mod">
          <ac:chgData name="Lingala, Vishu" userId="d16b3faf-5baa-4853-a874-532920a8c019" providerId="ADAL" clId="{AFA9DEE9-6B6D-4902-AC24-E3B05ED2AF31}" dt="2025-01-23T23:33:47.668" v="308" actId="1076"/>
          <ac:spMkLst>
            <pc:docMk/>
            <pc:sldMk cId="497095389" sldId="1017"/>
            <ac:spMk id="2" creationId="{2AFB538B-EDF5-DFF8-2E83-E58392FE89DB}"/>
          </ac:spMkLst>
        </pc:spChg>
        <pc:graphicFrameChg chg="mod modGraphic">
          <ac:chgData name="Lingala, Vishu" userId="d16b3faf-5baa-4853-a874-532920a8c019" providerId="ADAL" clId="{AFA9DEE9-6B6D-4902-AC24-E3B05ED2AF31}" dt="2025-01-23T23:51:55.550" v="509" actId="6549"/>
          <ac:graphicFrameMkLst>
            <pc:docMk/>
            <pc:sldMk cId="497095389" sldId="1017"/>
            <ac:graphicFrameMk id="7" creationId="{94361F2F-CEC5-3A2A-19DA-525EA8BFA1F7}"/>
          </ac:graphicFrameMkLst>
        </pc:graphicFrameChg>
      </pc:sldChg>
      <pc:sldChg chg="modSp mod">
        <pc:chgData name="Lingala, Vishu" userId="d16b3faf-5baa-4853-a874-532920a8c019" providerId="ADAL" clId="{AFA9DEE9-6B6D-4902-AC24-E3B05ED2AF31}" dt="2025-01-23T23:51:49.246" v="508" actId="6549"/>
        <pc:sldMkLst>
          <pc:docMk/>
          <pc:sldMk cId="886080737" sldId="1018"/>
        </pc:sldMkLst>
        <pc:graphicFrameChg chg="mod modGraphic">
          <ac:chgData name="Lingala, Vishu" userId="d16b3faf-5baa-4853-a874-532920a8c019" providerId="ADAL" clId="{AFA9DEE9-6B6D-4902-AC24-E3B05ED2AF31}" dt="2025-01-23T23:51:49.246" v="508" actId="6549"/>
          <ac:graphicFrameMkLst>
            <pc:docMk/>
            <pc:sldMk cId="886080737" sldId="1018"/>
            <ac:graphicFrameMk id="7" creationId="{94361F2F-CEC5-3A2A-19DA-525EA8BFA1F7}"/>
          </ac:graphicFrameMkLst>
        </pc:graphicFrameChg>
      </pc:sldChg>
      <pc:sldChg chg="modSp mod">
        <pc:chgData name="Lingala, Vishu" userId="d16b3faf-5baa-4853-a874-532920a8c019" providerId="ADAL" clId="{AFA9DEE9-6B6D-4902-AC24-E3B05ED2AF31}" dt="2025-01-23T23:51:38.684" v="507" actId="6549"/>
        <pc:sldMkLst>
          <pc:docMk/>
          <pc:sldMk cId="3489494670" sldId="1019"/>
        </pc:sldMkLst>
        <pc:spChg chg="mod">
          <ac:chgData name="Lingala, Vishu" userId="d16b3faf-5baa-4853-a874-532920a8c019" providerId="ADAL" clId="{AFA9DEE9-6B6D-4902-AC24-E3B05ED2AF31}" dt="2025-01-23T23:51:24.180" v="505" actId="1076"/>
          <ac:spMkLst>
            <pc:docMk/>
            <pc:sldMk cId="3489494670" sldId="1019"/>
            <ac:spMk id="4" creationId="{420A2AB1-BF50-CEA2-0D43-70F478270119}"/>
          </ac:spMkLst>
        </pc:spChg>
        <pc:graphicFrameChg chg="mod modGraphic">
          <ac:chgData name="Lingala, Vishu" userId="d16b3faf-5baa-4853-a874-532920a8c019" providerId="ADAL" clId="{AFA9DEE9-6B6D-4902-AC24-E3B05ED2AF31}" dt="2025-01-23T23:51:38.684" v="507" actId="6549"/>
          <ac:graphicFrameMkLst>
            <pc:docMk/>
            <pc:sldMk cId="3489494670" sldId="1019"/>
            <ac:graphicFrameMk id="7" creationId="{94361F2F-CEC5-3A2A-19DA-525EA8BFA1F7}"/>
          </ac:graphicFrameMkLst>
        </pc:graphicFrameChg>
      </pc:sldChg>
      <pc:sldChg chg="modSp mod">
        <pc:chgData name="Lingala, Vishu" userId="d16b3faf-5baa-4853-a874-532920a8c019" providerId="ADAL" clId="{AFA9DEE9-6B6D-4902-AC24-E3B05ED2AF31}" dt="2025-01-23T23:55:31.758" v="556" actId="20577"/>
        <pc:sldMkLst>
          <pc:docMk/>
          <pc:sldMk cId="3230169156" sldId="1020"/>
        </pc:sldMkLst>
        <pc:graphicFrameChg chg="mod modGraphic">
          <ac:chgData name="Lingala, Vishu" userId="d16b3faf-5baa-4853-a874-532920a8c019" providerId="ADAL" clId="{AFA9DEE9-6B6D-4902-AC24-E3B05ED2AF31}" dt="2025-01-23T23:55:31.758" v="556" actId="20577"/>
          <ac:graphicFrameMkLst>
            <pc:docMk/>
            <pc:sldMk cId="3230169156" sldId="1020"/>
            <ac:graphicFrameMk id="7" creationId="{94361F2F-CEC5-3A2A-19DA-525EA8BFA1F7}"/>
          </ac:graphicFrameMkLst>
        </pc:graphicFrameChg>
      </pc:sldChg>
      <pc:sldChg chg="modSp mod">
        <pc:chgData name="Lingala, Vishu" userId="d16b3faf-5baa-4853-a874-532920a8c019" providerId="ADAL" clId="{AFA9DEE9-6B6D-4902-AC24-E3B05ED2AF31}" dt="2025-01-23T23:57:07.707" v="596" actId="14734"/>
        <pc:sldMkLst>
          <pc:docMk/>
          <pc:sldMk cId="1828672183" sldId="1021"/>
        </pc:sldMkLst>
        <pc:graphicFrameChg chg="mod modGraphic">
          <ac:chgData name="Lingala, Vishu" userId="d16b3faf-5baa-4853-a874-532920a8c019" providerId="ADAL" clId="{AFA9DEE9-6B6D-4902-AC24-E3B05ED2AF31}" dt="2025-01-23T23:57:07.707" v="596" actId="14734"/>
          <ac:graphicFrameMkLst>
            <pc:docMk/>
            <pc:sldMk cId="1828672183" sldId="1021"/>
            <ac:graphicFrameMk id="7" creationId="{94361F2F-CEC5-3A2A-19DA-525EA8BFA1F7}"/>
          </ac:graphicFrameMkLst>
        </pc:graphicFrameChg>
      </pc:sldChg>
      <pc:sldChg chg="modSp mod">
        <pc:chgData name="Lingala, Vishu" userId="d16b3faf-5baa-4853-a874-532920a8c019" providerId="ADAL" clId="{AFA9DEE9-6B6D-4902-AC24-E3B05ED2AF31}" dt="2025-01-24T00:16:20.531" v="615" actId="207"/>
        <pc:sldMkLst>
          <pc:docMk/>
          <pc:sldMk cId="1497391359" sldId="1023"/>
        </pc:sldMkLst>
        <pc:spChg chg="mod">
          <ac:chgData name="Lingala, Vishu" userId="d16b3faf-5baa-4853-a874-532920a8c019" providerId="ADAL" clId="{AFA9DEE9-6B6D-4902-AC24-E3B05ED2AF31}" dt="2025-01-23T23:57:26.349" v="602" actId="20577"/>
          <ac:spMkLst>
            <pc:docMk/>
            <pc:sldMk cId="1497391359" sldId="1023"/>
            <ac:spMk id="2" creationId="{D42519D6-3C94-F9B0-8C9E-8B01922DDAF9}"/>
          </ac:spMkLst>
        </pc:spChg>
        <pc:graphicFrameChg chg="modGraphic">
          <ac:chgData name="Lingala, Vishu" userId="d16b3faf-5baa-4853-a874-532920a8c019" providerId="ADAL" clId="{AFA9DEE9-6B6D-4902-AC24-E3B05ED2AF31}" dt="2025-01-24T00:16:20.531" v="615" actId="207"/>
          <ac:graphicFrameMkLst>
            <pc:docMk/>
            <pc:sldMk cId="1497391359" sldId="1023"/>
            <ac:graphicFrameMk id="9" creationId="{32CAB06D-2E4B-83FD-CFEC-924E405C0B0C}"/>
          </ac:graphicFrameMkLst>
        </pc:graphicFrameChg>
      </pc:sldChg>
      <pc:sldChg chg="delSp modSp mod">
        <pc:chgData name="Lingala, Vishu" userId="d16b3faf-5baa-4853-a874-532920a8c019" providerId="ADAL" clId="{AFA9DEE9-6B6D-4902-AC24-E3B05ED2AF31}" dt="2025-01-23T23:14:47.084" v="100" actId="14100"/>
        <pc:sldMkLst>
          <pc:docMk/>
          <pc:sldMk cId="2700589610" sldId="1030"/>
        </pc:sldMkLst>
        <pc:spChg chg="mod">
          <ac:chgData name="Lingala, Vishu" userId="d16b3faf-5baa-4853-a874-532920a8c019" providerId="ADAL" clId="{AFA9DEE9-6B6D-4902-AC24-E3B05ED2AF31}" dt="2025-01-23T23:11:17.564" v="35" actId="14100"/>
          <ac:spMkLst>
            <pc:docMk/>
            <pc:sldMk cId="2700589610" sldId="1030"/>
            <ac:spMk id="3" creationId="{876B48E8-042E-7051-8FCD-4A15C8C63A66}"/>
          </ac:spMkLst>
        </pc:spChg>
        <pc:spChg chg="del mod">
          <ac:chgData name="Lingala, Vishu" userId="d16b3faf-5baa-4853-a874-532920a8c019" providerId="ADAL" clId="{AFA9DEE9-6B6D-4902-AC24-E3B05ED2AF31}" dt="2025-01-23T23:11:31.160" v="37" actId="478"/>
          <ac:spMkLst>
            <pc:docMk/>
            <pc:sldMk cId="2700589610" sldId="1030"/>
            <ac:spMk id="7" creationId="{3621B261-CDCE-5666-3AE6-9BCF17F4D190}"/>
          </ac:spMkLst>
        </pc:spChg>
        <pc:graphicFrameChg chg="mod modGraphic">
          <ac:chgData name="Lingala, Vishu" userId="d16b3faf-5baa-4853-a874-532920a8c019" providerId="ADAL" clId="{AFA9DEE9-6B6D-4902-AC24-E3B05ED2AF31}" dt="2025-01-23T23:14:47.084" v="100" actId="14100"/>
          <ac:graphicFrameMkLst>
            <pc:docMk/>
            <pc:sldMk cId="2700589610" sldId="1030"/>
            <ac:graphicFrameMk id="4" creationId="{622FFF17-310C-4699-A50E-7027F9ACCA58}"/>
          </ac:graphicFrameMkLst>
        </pc:graphicFrameChg>
      </pc:sldChg>
      <pc:sldChg chg="delSp modSp mod">
        <pc:chgData name="Lingala, Vishu" userId="d16b3faf-5baa-4853-a874-532920a8c019" providerId="ADAL" clId="{AFA9DEE9-6B6D-4902-AC24-E3B05ED2AF31}" dt="2025-01-24T00:07:41.596" v="606" actId="20577"/>
        <pc:sldMkLst>
          <pc:docMk/>
          <pc:sldMk cId="1089702570" sldId="1032"/>
        </pc:sldMkLst>
        <pc:spChg chg="del">
          <ac:chgData name="Lingala, Vishu" userId="d16b3faf-5baa-4853-a874-532920a8c019" providerId="ADAL" clId="{AFA9DEE9-6B6D-4902-AC24-E3B05ED2AF31}" dt="2025-01-23T23:15:32.057" v="111" actId="478"/>
          <ac:spMkLst>
            <pc:docMk/>
            <pc:sldMk cId="1089702570" sldId="1032"/>
            <ac:spMk id="3" creationId="{027F8A7A-46B2-226F-D7F6-DA3BB531C968}"/>
          </ac:spMkLst>
        </pc:spChg>
        <pc:graphicFrameChg chg="mod modGraphic">
          <ac:chgData name="Lingala, Vishu" userId="d16b3faf-5baa-4853-a874-532920a8c019" providerId="ADAL" clId="{AFA9DEE9-6B6D-4902-AC24-E3B05ED2AF31}" dt="2025-01-24T00:07:41.596" v="606" actId="20577"/>
          <ac:graphicFrameMkLst>
            <pc:docMk/>
            <pc:sldMk cId="1089702570" sldId="1032"/>
            <ac:graphicFrameMk id="9" creationId="{32CAB06D-2E4B-83FD-CFEC-924E405C0B0C}"/>
          </ac:graphicFrameMkLst>
        </pc:graphicFrameChg>
      </pc:sldChg>
      <pc:sldChg chg="modSp mod ord modShow">
        <pc:chgData name="Lingala, Vishu" userId="d16b3faf-5baa-4853-a874-532920a8c019" providerId="ADAL" clId="{AFA9DEE9-6B6D-4902-AC24-E3B05ED2AF31}" dt="2025-01-24T12:12:35.686" v="660"/>
        <pc:sldMkLst>
          <pc:docMk/>
          <pc:sldMk cId="1787924112" sldId="1034"/>
        </pc:sldMkLst>
        <pc:graphicFrameChg chg="mod modGraphic">
          <ac:chgData name="Lingala, Vishu" userId="d16b3faf-5baa-4853-a874-532920a8c019" providerId="ADAL" clId="{AFA9DEE9-6B6D-4902-AC24-E3B05ED2AF31}" dt="2025-01-24T12:12:15.923" v="655" actId="20577"/>
          <ac:graphicFrameMkLst>
            <pc:docMk/>
            <pc:sldMk cId="1787924112" sldId="1034"/>
            <ac:graphicFrameMk id="9" creationId="{32CAB06D-2E4B-83FD-CFEC-924E405C0B0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B-40FE-A30A-1A521858E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71B-40FE-A30A-1A521858EB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B-40FE-A30A-1A521858EB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71B-40FE-A30A-1A521858EB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1B-40FE-A30A-1A521858EB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082-4A36-AE88-19E6C134F6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82-4A36-AE88-19E6C134F680}"/>
              </c:ext>
            </c:extLst>
          </c:dPt>
          <c:dLbls>
            <c:dLbl>
              <c:idx val="0"/>
              <c:layout>
                <c:manualLayout>
                  <c:x val="-0.1366748277559055"/>
                  <c:y val="0.17452982440146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B-40FE-A30A-1A521858EBEA}"/>
                </c:ext>
              </c:extLst>
            </c:dLbl>
            <c:dLbl>
              <c:idx val="1"/>
              <c:layout>
                <c:manualLayout>
                  <c:x val="-0.13575012303149606"/>
                  <c:y val="-0.15404102152798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B-40FE-A30A-1A521858EBEA}"/>
                </c:ext>
              </c:extLst>
            </c:dLbl>
            <c:dLbl>
              <c:idx val="2"/>
              <c:layout>
                <c:manualLayout>
                  <c:x val="4.6781619094488192E-2"/>
                  <c:y val="-0.1884398875221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B-40FE-A30A-1A521858EBEA}"/>
                </c:ext>
              </c:extLst>
            </c:dLbl>
            <c:dLbl>
              <c:idx val="3"/>
              <c:layout>
                <c:manualLayout>
                  <c:x val="9.4601131889763782E-2"/>
                  <c:y val="-0.11595527091810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B-40FE-A30A-1A521858EBEA}"/>
                </c:ext>
              </c:extLst>
            </c:dLbl>
            <c:dLbl>
              <c:idx val="4"/>
              <c:layout>
                <c:manualLayout>
                  <c:x val="0.10717199803149606"/>
                  <c:y val="-1.578192570239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B-40FE-A30A-1A521858EBEA}"/>
                </c:ext>
              </c:extLst>
            </c:dLbl>
            <c:dLbl>
              <c:idx val="5"/>
              <c:layout>
                <c:manualLayout>
                  <c:x val="0.10784215059055112"/>
                  <c:y val="9.123276997829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82-4A36-AE88-19E6C134F680}"/>
                </c:ext>
              </c:extLst>
            </c:dLbl>
            <c:dLbl>
              <c:idx val="6"/>
              <c:layout>
                <c:manualLayout>
                  <c:x val="4.895958415354331E-2"/>
                  <c:y val="0.1628666238394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82-4A36-AE88-19E6C134F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Major Projects</c:v>
                </c:pt>
                <c:pt idx="1">
                  <c:v>High Growth Area Needs</c:v>
                </c:pt>
                <c:pt idx="2">
                  <c:v>Regional Goods Movement</c:v>
                </c:pt>
                <c:pt idx="3">
                  <c:v>Operational Improvements and Congestion Management</c:v>
                </c:pt>
                <c:pt idx="4">
                  <c:v>Resiliency and State Of Good Repair</c:v>
                </c:pt>
                <c:pt idx="5">
                  <c:v>Transit</c:v>
                </c:pt>
                <c:pt idx="6">
                  <c:v>Active Transportation*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B-40FE-A30A-1A521858E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B-40FE-A30A-1A521858E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71B-40FE-A30A-1A521858EB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B-40FE-A30A-1A521858EB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71B-40FE-A30A-1A521858EB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1B-40FE-A30A-1A521858EB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082-4A36-AE88-19E6C134F6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82-4A36-AE88-19E6C134F680}"/>
              </c:ext>
            </c:extLst>
          </c:dPt>
          <c:dLbls>
            <c:dLbl>
              <c:idx val="0"/>
              <c:layout>
                <c:manualLayout>
                  <c:x val="-0.1366748277559055"/>
                  <c:y val="0.17452982440146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B-40FE-A30A-1A521858EBEA}"/>
                </c:ext>
              </c:extLst>
            </c:dLbl>
            <c:dLbl>
              <c:idx val="1"/>
              <c:layout>
                <c:manualLayout>
                  <c:x val="-0.13575012303149606"/>
                  <c:y val="-0.15404102152798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B-40FE-A30A-1A521858EBEA}"/>
                </c:ext>
              </c:extLst>
            </c:dLbl>
            <c:dLbl>
              <c:idx val="2"/>
              <c:layout>
                <c:manualLayout>
                  <c:x val="4.6781619094488192E-2"/>
                  <c:y val="-0.1884398875221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B-40FE-A30A-1A521858EBEA}"/>
                </c:ext>
              </c:extLst>
            </c:dLbl>
            <c:dLbl>
              <c:idx val="3"/>
              <c:layout>
                <c:manualLayout>
                  <c:x val="9.4601131889763782E-2"/>
                  <c:y val="-0.11595527091810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B-40FE-A30A-1A521858EBEA}"/>
                </c:ext>
              </c:extLst>
            </c:dLbl>
            <c:dLbl>
              <c:idx val="4"/>
              <c:layout>
                <c:manualLayout>
                  <c:x val="0.10717199803149606"/>
                  <c:y val="-1.578192570239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B-40FE-A30A-1A521858EBEA}"/>
                </c:ext>
              </c:extLst>
            </c:dLbl>
            <c:dLbl>
              <c:idx val="5"/>
              <c:layout>
                <c:manualLayout>
                  <c:x val="0.10784215059055112"/>
                  <c:y val="9.123276997829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82-4A36-AE88-19E6C134F680}"/>
                </c:ext>
              </c:extLst>
            </c:dLbl>
            <c:dLbl>
              <c:idx val="6"/>
              <c:layout>
                <c:manualLayout>
                  <c:x val="4.895958415354331E-2"/>
                  <c:y val="0.1628666238394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82-4A36-AE88-19E6C134F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Major Projects</c:v>
                </c:pt>
                <c:pt idx="1">
                  <c:v>High Growth Area Needs</c:v>
                </c:pt>
                <c:pt idx="2">
                  <c:v>Regional Goods Movement</c:v>
                </c:pt>
                <c:pt idx="3">
                  <c:v>Operational Improvements and Congestion Management</c:v>
                </c:pt>
                <c:pt idx="4">
                  <c:v>Resiliency and State Of Good Repair</c:v>
                </c:pt>
                <c:pt idx="5">
                  <c:v>Transit</c:v>
                </c:pt>
                <c:pt idx="6">
                  <c:v>Active Transportation*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B-40FE-A30A-1A521858E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B-40FE-A30A-1A521858E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71B-40FE-A30A-1A521858EB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B-40FE-A30A-1A521858EB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71B-40FE-A30A-1A521858EB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1B-40FE-A30A-1A521858EBEA}"/>
              </c:ext>
            </c:extLst>
          </c:dPt>
          <c:dLbls>
            <c:dLbl>
              <c:idx val="0"/>
              <c:layout>
                <c:manualLayout>
                  <c:x val="-0.15073732775590551"/>
                  <c:y val="0.10187357887096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B-40FE-A30A-1A521858EBEA}"/>
                </c:ext>
              </c:extLst>
            </c:dLbl>
            <c:dLbl>
              <c:idx val="1"/>
              <c:layout>
                <c:manualLayout>
                  <c:x val="4.7062376968503877E-2"/>
                  <c:y val="-0.19857226878861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B-40FE-A30A-1A521858EBEA}"/>
                </c:ext>
              </c:extLst>
            </c:dLbl>
            <c:dLbl>
              <c:idx val="2"/>
              <c:layout>
                <c:manualLayout>
                  <c:x val="0.13740655757874015"/>
                  <c:y val="6.688748358221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B-40FE-A30A-1A521858EBEA}"/>
                </c:ext>
              </c:extLst>
            </c:dLbl>
            <c:dLbl>
              <c:idx val="3"/>
              <c:layout>
                <c:manualLayout>
                  <c:x val="5.5538570374015751E-2"/>
                  <c:y val="0.12779471408743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B-40FE-A30A-1A521858EBEA}"/>
                </c:ext>
              </c:extLst>
            </c:dLbl>
            <c:dLbl>
              <c:idx val="4"/>
              <c:layout>
                <c:manualLayout>
                  <c:x val="2.123443651574803E-2"/>
                  <c:y val="0.11078056651202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B-40FE-A30A-1A521858E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Major Projects</c:v>
                </c:pt>
                <c:pt idx="1">
                  <c:v>High Growth Area Needs</c:v>
                </c:pt>
                <c:pt idx="2">
                  <c:v>Operational Improvements And Congestion Management</c:v>
                </c:pt>
                <c:pt idx="3">
                  <c:v>Resiliency And State Of Good Repair</c:v>
                </c:pt>
                <c:pt idx="4">
                  <c:v>Transit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0.3</c:v>
                </c:pt>
                <c:pt idx="2">
                  <c:v>0.21</c:v>
                </c:pt>
                <c:pt idx="3">
                  <c:v>0.06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B-40FE-A30A-1A521858E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78B08-09D5-468E-BD5A-7960CC6EF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8F998-E325-434D-BC75-7C0F989F6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BECDD2-485A-4D9C-AD18-D8867352E77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9F75C-4634-4FA7-BC2D-D547FC69D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C40B-F32A-4285-8740-B65DC61CF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5E623-CE9C-444E-9B4E-96E43A32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4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A3CB-55DD-4FC6-9C06-118EEFF0756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BE00-9FD5-4B1E-809B-85BA4E0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82EF5-1186-47EA-A8A8-A41E01713D11}"/>
              </a:ext>
            </a:extLst>
          </p:cNvPr>
          <p:cNvSpPr/>
          <p:nvPr userDrawn="1"/>
        </p:nvSpPr>
        <p:spPr>
          <a:xfrm>
            <a:off x="0" y="4003021"/>
            <a:ext cx="12192000" cy="2293925"/>
          </a:xfrm>
          <a:prstGeom prst="rect">
            <a:avLst/>
          </a:prstGeom>
          <a:solidFill>
            <a:srgbClr val="002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44" y="5662549"/>
            <a:ext cx="5280453" cy="55708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657896E-7EC0-488F-9174-45F8E755F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1195-6674-740C-C817-B47A1A4EB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utura-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defRPr/>
            </a:lvl1pPr>
            <a:lvl2pPr marL="798513" indent="-2254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393B8-655A-376D-77B4-1086CEBFD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>
            <a:lvl1pPr marL="341313" indent="-341313">
              <a:defRPr/>
            </a:lvl1pPr>
            <a:lvl2pPr marL="798513" indent="-22860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AA573AB-145E-43DB-80BA-CC396230DD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05C58-4574-1EA2-9C02-32219DE0B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BA0D-469E-4510-8712-A3DA601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6899-6C7B-4E69-B78B-DFE1D128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10411"/>
            <a:ext cx="4870622" cy="435133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79EF-687D-4DD7-B733-4FEC8F83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72" y="1610411"/>
            <a:ext cx="4870622" cy="435133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79A9B-F29F-E040-CB1B-23F4A52E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6D9FAF-18A4-44FA-8B19-23D7BDB95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8AE1-6E63-4A67-AE88-ECF74820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482" y="1321090"/>
            <a:ext cx="50381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522D-4A54-41F8-A627-6B7CE38F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82" y="2145002"/>
            <a:ext cx="5038173" cy="368458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4D3E-548A-4EDE-B3E5-0D238E46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2655" y="1321090"/>
            <a:ext cx="592302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E5D4-91B8-4F71-82CA-998F866D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2655" y="2145002"/>
            <a:ext cx="5923026" cy="368458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EF9C3-5A5D-4640-9179-CFAC6907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-24714"/>
            <a:ext cx="1108195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6A426F1-C242-4D09-8A4F-0A31BF8B2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AF11-8A2C-B19F-79DD-6BDE0BD4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6E480-708E-FC07-98F3-59A578832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B6FDC-4C13-4B2E-AD8D-2041D7C56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E6F9BC0-5C0D-41F3-B708-D0E4BD134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460126-A9C9-EAC4-BA61-2EE71A848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59BEB-1991-BAE1-3752-90FAC996A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B6FDC-4C13-4B2E-AD8D-2041D7C56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23F8AB2-D9F2-4561-BD86-F6E6CB36F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809C6-0FF9-9714-054E-A0C671650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78346B-5266-4DDB-88C3-D20B26CC8C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74C45-7EF0-C7AE-EBE4-29E193DC6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Futura-Bold" pitchFamily="2" charset="0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1pPr>
      <a:lvl2pPr marL="7985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ishu.Barnes@H-GAC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-gac.com/transportation-project-selection-process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" y="2699440"/>
            <a:ext cx="12192000" cy="959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latin typeface="Futura-Bold"/>
              </a:rPr>
              <a:t>Project Selection Process Update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EC684DB-B18F-41DD-B5B7-72F06ECA5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44" y="5260439"/>
            <a:ext cx="5571575" cy="959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utura Md BT"/>
              </a:rPr>
              <a:t>Transportation Policy Council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utura Md BT"/>
              </a:rPr>
              <a:t>January 24</a:t>
            </a:r>
            <a:r>
              <a:rPr lang="en-US" sz="2000" dirty="0">
                <a:latin typeface="Futura Md BT"/>
              </a:rPr>
              <a:t>, 2025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9B779-F019-AE7B-8350-C5CBB9EAC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38B-EDF5-DFF8-2E83-E58392FE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Operational Improvements and Congestion Management Projects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361F2F-CEC5-3A2A-19DA-525EA8BFA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760761"/>
              </p:ext>
            </p:extLst>
          </p:nvPr>
        </p:nvGraphicFramePr>
        <p:xfrm>
          <a:off x="87085" y="1190021"/>
          <a:ext cx="11996760" cy="431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059">
                  <a:extLst>
                    <a:ext uri="{9D8B030D-6E8A-4147-A177-3AD203B41FA5}">
                      <a16:colId xmlns:a16="http://schemas.microsoft.com/office/drawing/2014/main" val="1918548261"/>
                    </a:ext>
                  </a:extLst>
                </a:gridCol>
                <a:gridCol w="4464528">
                  <a:extLst>
                    <a:ext uri="{9D8B030D-6E8A-4147-A177-3AD203B41FA5}">
                      <a16:colId xmlns:a16="http://schemas.microsoft.com/office/drawing/2014/main" val="3595480476"/>
                    </a:ext>
                  </a:extLst>
                </a:gridCol>
                <a:gridCol w="1058113">
                  <a:extLst>
                    <a:ext uri="{9D8B030D-6E8A-4147-A177-3AD203B41FA5}">
                      <a16:colId xmlns:a16="http://schemas.microsoft.com/office/drawing/2014/main" val="3271324716"/>
                    </a:ext>
                  </a:extLst>
                </a:gridCol>
                <a:gridCol w="778424">
                  <a:extLst>
                    <a:ext uri="{9D8B030D-6E8A-4147-A177-3AD203B41FA5}">
                      <a16:colId xmlns:a16="http://schemas.microsoft.com/office/drawing/2014/main" val="2834260276"/>
                    </a:ext>
                  </a:extLst>
                </a:gridCol>
                <a:gridCol w="916372">
                  <a:extLst>
                    <a:ext uri="{9D8B030D-6E8A-4147-A177-3AD203B41FA5}">
                      <a16:colId xmlns:a16="http://schemas.microsoft.com/office/drawing/2014/main" val="1519375636"/>
                    </a:ext>
                  </a:extLst>
                </a:gridCol>
                <a:gridCol w="1092232">
                  <a:extLst>
                    <a:ext uri="{9D8B030D-6E8A-4147-A177-3AD203B41FA5}">
                      <a16:colId xmlns:a16="http://schemas.microsoft.com/office/drawing/2014/main" val="375600160"/>
                    </a:ext>
                  </a:extLst>
                </a:gridCol>
                <a:gridCol w="1562032">
                  <a:extLst>
                    <a:ext uri="{9D8B030D-6E8A-4147-A177-3AD203B41FA5}">
                      <a16:colId xmlns:a16="http://schemas.microsoft.com/office/drawing/2014/main" val="697935598"/>
                    </a:ext>
                  </a:extLst>
                </a:gridCol>
              </a:tblGrid>
              <a:tr h="75927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Project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Total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Fiscal 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Futura Md BT" panose="020B0602020204020303" pitchFamily="34" charset="0"/>
                        </a:rPr>
                        <a:t>Federal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Cost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678041"/>
                  </a:ext>
                </a:extLst>
              </a:tr>
              <a:tr h="534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Harris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Precinct 1 Signals Replacement.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826872"/>
                  </a:ext>
                </a:extLst>
              </a:tr>
              <a:tr h="430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Metro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82-Westheimer BOOST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3239014"/>
                  </a:ext>
                </a:extLst>
              </a:tr>
              <a:tr h="5634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City of Mont Belvieu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Traffic Management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6066514"/>
                  </a:ext>
                </a:extLst>
              </a:tr>
              <a:tr h="608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Harris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Fairmont Parkway Widening, Access Management, and Safety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Improvem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8316455"/>
                  </a:ext>
                </a:extLst>
              </a:tr>
              <a:tr h="818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Fort Bend County &amp; Brazoria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E Dallas St./County Road 59 Widening from FM 521 to CR 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2670870"/>
                  </a:ext>
                </a:extLst>
              </a:tr>
              <a:tr h="552589">
                <a:tc gridSpan="4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888849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0A2AB1-BF50-CEA2-0D43-70F478270119}"/>
              </a:ext>
            </a:extLst>
          </p:cNvPr>
          <p:cNvSpPr txBox="1">
            <a:spLocks/>
          </p:cNvSpPr>
          <p:nvPr/>
        </p:nvSpPr>
        <p:spPr>
          <a:xfrm>
            <a:off x="87085" y="5751871"/>
            <a:ext cx="9154048" cy="55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900" dirty="0">
                <a:latin typeface="Futura Bk BT" panose="020B0502020204020303"/>
              </a:rPr>
              <a:t>Construction phase fiscal year is based on project readiness assessment and fiscal capacity. Projects may be advanced if fiscal capacity is available and major project readiness milestones are met.</a:t>
            </a:r>
            <a:endParaRPr lang="en-US" sz="23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48949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38B-EDF5-DFF8-2E83-E58392FE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Resiliency and State of Good Repair Projects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361F2F-CEC5-3A2A-19DA-525EA8BFA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66601"/>
              </p:ext>
            </p:extLst>
          </p:nvPr>
        </p:nvGraphicFramePr>
        <p:xfrm>
          <a:off x="87085" y="1223189"/>
          <a:ext cx="11942990" cy="403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58">
                  <a:extLst>
                    <a:ext uri="{9D8B030D-6E8A-4147-A177-3AD203B41FA5}">
                      <a16:colId xmlns:a16="http://schemas.microsoft.com/office/drawing/2014/main" val="1918548261"/>
                    </a:ext>
                  </a:extLst>
                </a:gridCol>
                <a:gridCol w="4745794">
                  <a:extLst>
                    <a:ext uri="{9D8B030D-6E8A-4147-A177-3AD203B41FA5}">
                      <a16:colId xmlns:a16="http://schemas.microsoft.com/office/drawing/2014/main" val="3595480476"/>
                    </a:ext>
                  </a:extLst>
                </a:gridCol>
                <a:gridCol w="1012192">
                  <a:extLst>
                    <a:ext uri="{9D8B030D-6E8A-4147-A177-3AD203B41FA5}">
                      <a16:colId xmlns:a16="http://schemas.microsoft.com/office/drawing/2014/main" val="3271324716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834260276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1519375636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1906376660"/>
                    </a:ext>
                  </a:extLst>
                </a:gridCol>
                <a:gridCol w="1421069">
                  <a:extLst>
                    <a:ext uri="{9D8B030D-6E8A-4147-A177-3AD203B41FA5}">
                      <a16:colId xmlns:a16="http://schemas.microsoft.com/office/drawing/2014/main" val="697935598"/>
                    </a:ext>
                  </a:extLst>
                </a:gridCol>
              </a:tblGrid>
              <a:tr h="98289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Project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Total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Fiscal 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Futura Md BT" panose="020B0602020204020303" pitchFamily="34" charset="0"/>
                        </a:rPr>
                        <a:t>Federal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Cost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678041"/>
                  </a:ext>
                </a:extLst>
              </a:tr>
              <a:tr h="736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City of Houston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Westheimer Road Reconstruct. from Montrose Blvd to Main St.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826872"/>
                  </a:ext>
                </a:extLst>
              </a:tr>
              <a:tr h="724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City of Galveston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33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 St. Intersect. Signalization at Seawall Blvd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$0.6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3239014"/>
                  </a:ext>
                </a:extLst>
              </a:tr>
              <a:tr h="795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City of Sugar 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Williams Trace Blvd Reconstruction from Lexington Blvd to SH 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6066514"/>
                  </a:ext>
                </a:extLst>
              </a:tr>
              <a:tr h="795209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8316455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0A2AB1-BF50-CEA2-0D43-70F478270119}"/>
              </a:ext>
            </a:extLst>
          </p:cNvPr>
          <p:cNvSpPr txBox="1">
            <a:spLocks/>
          </p:cNvSpPr>
          <p:nvPr/>
        </p:nvSpPr>
        <p:spPr>
          <a:xfrm>
            <a:off x="87085" y="5521024"/>
            <a:ext cx="9154048" cy="55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900" dirty="0">
                <a:latin typeface="Futura Bk BT" panose="020B0502020204020303"/>
              </a:rPr>
              <a:t>Construction phase fiscal year is based on project readiness assessment and fiscal capacity. Projects may be advanced if fiscal capacity is available and major project readiness milestones are met.</a:t>
            </a:r>
            <a:endParaRPr lang="en-US" sz="23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23016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38B-EDF5-DFF8-2E83-E58392FE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 Projects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361F2F-CEC5-3A2A-19DA-525EA8BFA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209732"/>
              </p:ext>
            </p:extLst>
          </p:nvPr>
        </p:nvGraphicFramePr>
        <p:xfrm>
          <a:off x="87085" y="1223190"/>
          <a:ext cx="11920697" cy="236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51">
                  <a:extLst>
                    <a:ext uri="{9D8B030D-6E8A-4147-A177-3AD203B41FA5}">
                      <a16:colId xmlns:a16="http://schemas.microsoft.com/office/drawing/2014/main" val="1918548261"/>
                    </a:ext>
                  </a:extLst>
                </a:gridCol>
                <a:gridCol w="3237329">
                  <a:extLst>
                    <a:ext uri="{9D8B030D-6E8A-4147-A177-3AD203B41FA5}">
                      <a16:colId xmlns:a16="http://schemas.microsoft.com/office/drawing/2014/main" val="3595480476"/>
                    </a:ext>
                  </a:extLst>
                </a:gridCol>
                <a:gridCol w="1149639">
                  <a:extLst>
                    <a:ext uri="{9D8B030D-6E8A-4147-A177-3AD203B41FA5}">
                      <a16:colId xmlns:a16="http://schemas.microsoft.com/office/drawing/2014/main" val="3271324716"/>
                    </a:ext>
                  </a:extLst>
                </a:gridCol>
                <a:gridCol w="837594">
                  <a:extLst>
                    <a:ext uri="{9D8B030D-6E8A-4147-A177-3AD203B41FA5}">
                      <a16:colId xmlns:a16="http://schemas.microsoft.com/office/drawing/2014/main" val="2834260276"/>
                    </a:ext>
                  </a:extLst>
                </a:gridCol>
                <a:gridCol w="1106712">
                  <a:extLst>
                    <a:ext uri="{9D8B030D-6E8A-4147-A177-3AD203B41FA5}">
                      <a16:colId xmlns:a16="http://schemas.microsoft.com/office/drawing/2014/main" val="1519375636"/>
                    </a:ext>
                  </a:extLst>
                </a:gridCol>
                <a:gridCol w="1597107">
                  <a:extLst>
                    <a:ext uri="{9D8B030D-6E8A-4147-A177-3AD203B41FA5}">
                      <a16:colId xmlns:a16="http://schemas.microsoft.com/office/drawing/2014/main" val="1089616807"/>
                    </a:ext>
                  </a:extLst>
                </a:gridCol>
                <a:gridCol w="1964765">
                  <a:extLst>
                    <a:ext uri="{9D8B030D-6E8A-4147-A177-3AD203B41FA5}">
                      <a16:colId xmlns:a16="http://schemas.microsoft.com/office/drawing/2014/main" val="697935598"/>
                    </a:ext>
                  </a:extLst>
                </a:gridCol>
              </a:tblGrid>
              <a:tr h="92605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Project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Total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Fiscal 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Federal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Cost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678041"/>
                  </a:ext>
                </a:extLst>
              </a:tr>
              <a:tr h="69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Metro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Northline Transit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826872"/>
                  </a:ext>
                </a:extLst>
              </a:tr>
              <a:tr h="74922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8316455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0A2AB1-BF50-CEA2-0D43-70F478270119}"/>
              </a:ext>
            </a:extLst>
          </p:cNvPr>
          <p:cNvSpPr txBox="1">
            <a:spLocks/>
          </p:cNvSpPr>
          <p:nvPr/>
        </p:nvSpPr>
        <p:spPr>
          <a:xfrm>
            <a:off x="87085" y="4163345"/>
            <a:ext cx="9154048" cy="55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900" dirty="0">
                <a:latin typeface="Futura Bk BT" panose="020B0502020204020303"/>
              </a:rPr>
              <a:t>Construction phase fiscal year is based on project readiness assessment and fiscal capacity. Projects may be advanced if fiscal capacity is available and major project readiness milestones are met.</a:t>
            </a:r>
            <a:endParaRPr lang="en-US" sz="23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82867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19D6-3C94-F9B0-8C9E-8B01922D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8" y="43014"/>
            <a:ext cx="11893120" cy="1228424"/>
          </a:xfrm>
        </p:spPr>
        <p:txBody>
          <a:bodyPr>
            <a:normAutofit/>
          </a:bodyPr>
          <a:lstStyle/>
          <a:p>
            <a:r>
              <a:rPr lang="en-US" sz="4000" dirty="0"/>
              <a:t>Summary of Total Programming Since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62A1-3A36-32E8-1AE6-6E61E65DC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AB06D-2E4B-83FD-CFEC-924E405C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10527"/>
              </p:ext>
            </p:extLst>
          </p:nvPr>
        </p:nvGraphicFramePr>
        <p:xfrm>
          <a:off x="353884" y="1169040"/>
          <a:ext cx="11464490" cy="518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003">
                  <a:extLst>
                    <a:ext uri="{9D8B030D-6E8A-4147-A177-3AD203B41FA5}">
                      <a16:colId xmlns:a16="http://schemas.microsoft.com/office/drawing/2014/main" val="1773426966"/>
                    </a:ext>
                  </a:extLst>
                </a:gridCol>
                <a:gridCol w="1488893">
                  <a:extLst>
                    <a:ext uri="{9D8B030D-6E8A-4147-A177-3AD203B41FA5}">
                      <a16:colId xmlns:a16="http://schemas.microsoft.com/office/drawing/2014/main" val="504756181"/>
                    </a:ext>
                  </a:extLst>
                </a:gridCol>
                <a:gridCol w="1304394">
                  <a:extLst>
                    <a:ext uri="{9D8B030D-6E8A-4147-A177-3AD203B41FA5}">
                      <a16:colId xmlns:a16="http://schemas.microsoft.com/office/drawing/2014/main" val="70698528"/>
                    </a:ext>
                  </a:extLst>
                </a:gridCol>
                <a:gridCol w="1654662">
                  <a:extLst>
                    <a:ext uri="{9D8B030D-6E8A-4147-A177-3AD203B41FA5}">
                      <a16:colId xmlns:a16="http://schemas.microsoft.com/office/drawing/2014/main" val="4040244697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3575342835"/>
                    </a:ext>
                  </a:extLst>
                </a:gridCol>
                <a:gridCol w="1572315">
                  <a:extLst>
                    <a:ext uri="{9D8B030D-6E8A-4147-A177-3AD203B41FA5}">
                      <a16:colId xmlns:a16="http://schemas.microsoft.com/office/drawing/2014/main" val="804380419"/>
                    </a:ext>
                  </a:extLst>
                </a:gridCol>
                <a:gridCol w="1572315">
                  <a:extLst>
                    <a:ext uri="{9D8B030D-6E8A-4147-A177-3AD203B41FA5}">
                      <a16:colId xmlns:a16="http://schemas.microsoft.com/office/drawing/2014/main" val="2504497443"/>
                    </a:ext>
                  </a:extLst>
                </a:gridCol>
              </a:tblGrid>
              <a:tr h="1009329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Selection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TxDOT Out of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Carry-Over Spend 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Funding Instructions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1065"/>
                  </a:ext>
                </a:extLst>
              </a:tr>
              <a:tr h="379601">
                <a:tc>
                  <a:txBody>
                    <a:bodyPr/>
                    <a:lstStyle/>
                    <a:p>
                      <a:r>
                        <a:rPr lang="en-US" dirty="0"/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842401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en-US" dirty="0"/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625061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en-US" dirty="0"/>
                        <a:t>Regional Goods 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305263"/>
                  </a:ext>
                </a:extLst>
              </a:tr>
              <a:tr h="915931">
                <a:tc>
                  <a:txBody>
                    <a:bodyPr/>
                    <a:lstStyle/>
                    <a:p>
                      <a:r>
                        <a:rPr lang="en-US" dirty="0"/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9466"/>
                  </a:ext>
                </a:extLst>
              </a:tr>
              <a:tr h="630122">
                <a:tc>
                  <a:txBody>
                    <a:bodyPr/>
                    <a:lstStyle/>
                    <a:p>
                      <a:r>
                        <a:rPr lang="en-US" dirty="0"/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91664"/>
                  </a:ext>
                </a:extLst>
              </a:tr>
              <a:tr h="379601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810928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en-US" dirty="0"/>
                        <a:t>Active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787518"/>
                  </a:ext>
                </a:extLst>
              </a:tr>
              <a:tr h="379601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$1,161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$1,035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$3,124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40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39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9DBF-CC18-B601-A4A2-3A6C3A98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E82E7B-6341-DBF7-B074-AB9DE7327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23398"/>
              </p:ext>
            </p:extLst>
          </p:nvPr>
        </p:nvGraphicFramePr>
        <p:xfrm>
          <a:off x="219074" y="923927"/>
          <a:ext cx="11788345" cy="570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7211">
                  <a:extLst>
                    <a:ext uri="{9D8B030D-6E8A-4147-A177-3AD203B41FA5}">
                      <a16:colId xmlns:a16="http://schemas.microsoft.com/office/drawing/2014/main" val="1873849590"/>
                    </a:ext>
                  </a:extLst>
                </a:gridCol>
                <a:gridCol w="4021134">
                  <a:extLst>
                    <a:ext uri="{9D8B030D-6E8A-4147-A177-3AD203B41FA5}">
                      <a16:colId xmlns:a16="http://schemas.microsoft.com/office/drawing/2014/main" val="1930332608"/>
                    </a:ext>
                  </a:extLst>
                </a:gridCol>
              </a:tblGrid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Selection Process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Month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392516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Criteria questionnaires 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February 2024​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810707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Evaluation scoring &amp; ranking 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March-May​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31208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Evaluation score validation ​final criteria scores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June-July​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566753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  <a:ea typeface="+mn-ea"/>
                          <a:cs typeface="+mn-cs"/>
                        </a:rPr>
                        <a:t>Benefit-cost analysis (BCA)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August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87461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  <a:ea typeface="+mn-ea"/>
                          <a:cs typeface="+mn-cs"/>
                        </a:rPr>
                        <a:t>Benefit-cost analysis (BCA)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September/October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605030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BCA validation, draft final scores ranking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October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478499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Project readiness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November – December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451658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BCA validation &amp; final draft ranking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December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243687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Draft recommendation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January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499186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Seek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February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09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87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693271" cy="1140904"/>
          </a:xfrm>
        </p:spPr>
        <p:txBody>
          <a:bodyPr/>
          <a:lstStyle/>
          <a:p>
            <a:r>
              <a:rPr lang="en-US" dirty="0">
                <a:latin typeface="Futura-Bold"/>
              </a:rPr>
              <a:t>Information &amp;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3" y="1299445"/>
            <a:ext cx="11447225" cy="5052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ü"/>
            </a:pPr>
            <a:endParaRPr lang="en-US" dirty="0">
              <a:latin typeface="Futura Md BT"/>
            </a:endParaRPr>
          </a:p>
          <a:p>
            <a:r>
              <a:rPr lang="en-US"/>
              <a:t>For Information </a:t>
            </a:r>
            <a:r>
              <a:rPr lang="en-US" dirty="0"/>
              <a:t>and discussion only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60CC-1022-139B-17FA-0A090FFE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B66072-5828-4EAD-B142-0C405BA48D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948E-A734-7D4F-4583-43488DA4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1F559B-F5F3-FE1E-1D32-E33D3B5F0083}"/>
              </a:ext>
            </a:extLst>
          </p:cNvPr>
          <p:cNvSpPr txBox="1">
            <a:spLocks/>
          </p:cNvSpPr>
          <p:nvPr/>
        </p:nvSpPr>
        <p:spPr>
          <a:xfrm>
            <a:off x="1988423" y="1561292"/>
            <a:ext cx="4705985" cy="1813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985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dirty="0"/>
              <a:t>Vishu Lingala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>
                <a:hlinkClick r:id="rId2"/>
              </a:rPr>
              <a:t>Vishu</a:t>
            </a:r>
            <a:r>
              <a:rPr lang="en-US" sz="2000" dirty="0">
                <a:hlinkClick r:id="rId2"/>
              </a:rPr>
              <a:t>.Lingala@H-GAC.com</a:t>
            </a:r>
            <a:endParaRPr lang="en-US" sz="20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dirty="0"/>
              <a:t>713-993-4561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67F2D-6644-16D3-DFFC-79F87F1F0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4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E624-C515-42CC-950A-D342A58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2023 Funding by Category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2FFF17-310C-4699-A50E-7027F9ACC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47602"/>
              </p:ext>
            </p:extLst>
          </p:nvPr>
        </p:nvGraphicFramePr>
        <p:xfrm>
          <a:off x="403653" y="1246962"/>
          <a:ext cx="10372502" cy="42197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79195">
                  <a:extLst>
                    <a:ext uri="{9D8B030D-6E8A-4147-A177-3AD203B41FA5}">
                      <a16:colId xmlns:a16="http://schemas.microsoft.com/office/drawing/2014/main" val="1111773061"/>
                    </a:ext>
                  </a:extLst>
                </a:gridCol>
                <a:gridCol w="3176432">
                  <a:extLst>
                    <a:ext uri="{9D8B030D-6E8A-4147-A177-3AD203B41FA5}">
                      <a16:colId xmlns:a16="http://schemas.microsoft.com/office/drawing/2014/main" val="412397268"/>
                    </a:ext>
                  </a:extLst>
                </a:gridCol>
                <a:gridCol w="3116875">
                  <a:extLst>
                    <a:ext uri="{9D8B030D-6E8A-4147-A177-3AD203B41FA5}">
                      <a16:colId xmlns:a16="http://schemas.microsoft.com/office/drawing/2014/main" val="3255792612"/>
                    </a:ext>
                  </a:extLst>
                </a:gridCol>
              </a:tblGrid>
              <a:tr h="344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Investment Category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Funding Instructions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Available Funding ($M)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06078"/>
                  </a:ext>
                </a:extLst>
              </a:tr>
              <a:tr h="3987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Regional Goods Movement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$156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875494"/>
                  </a:ext>
                </a:extLst>
              </a:tr>
              <a:tr h="48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Major Projects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$389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04850"/>
                  </a:ext>
                </a:extLst>
              </a:tr>
              <a:tr h="566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High-Growth Area Needs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18319"/>
                  </a:ext>
                </a:extLst>
              </a:tr>
              <a:tr h="566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Operational Improvements &amp; Congestion Management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93383"/>
                  </a:ext>
                </a:extLst>
              </a:tr>
              <a:tr h="566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Resiliency &amp; State of Good Repair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7794"/>
                  </a:ext>
                </a:extLst>
              </a:tr>
              <a:tr h="32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Transit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90767"/>
                  </a:ext>
                </a:extLst>
              </a:tr>
              <a:tr h="322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 Transportation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54555"/>
                  </a:ext>
                </a:extLst>
              </a:tr>
              <a:tr h="322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$1,296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70953"/>
                  </a:ext>
                </a:extLst>
              </a:tr>
              <a:tr h="322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Safety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$30M Per Year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 panose="020B0502020204020303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341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4CC8-2CFA-5EAE-9F82-EE755D49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AAAD-EC86-3493-81D6-1119F73EAA35}"/>
              </a:ext>
            </a:extLst>
          </p:cNvPr>
          <p:cNvSpPr txBox="1">
            <a:spLocks/>
          </p:cNvSpPr>
          <p:nvPr/>
        </p:nvSpPr>
        <p:spPr>
          <a:xfrm>
            <a:off x="402265" y="5720347"/>
            <a:ext cx="8968945" cy="279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Futura Bk BT"/>
              </a:rPr>
              <a:t>*48% of the total estimated available was reserved for cost overruns and next </a:t>
            </a:r>
            <a:r>
              <a:rPr lang="en-US" sz="1400" i="1" dirty="0">
                <a:latin typeface="Futura Bk BT"/>
              </a:rPr>
              <a:t>PSP</a:t>
            </a:r>
          </a:p>
        </p:txBody>
      </p:sp>
    </p:spTree>
    <p:extLst>
      <p:ext uri="{BB962C8B-B14F-4D97-AF65-F5344CB8AC3E}">
        <p14:creationId xmlns:p14="http://schemas.microsoft.com/office/powerpoint/2010/main" val="260447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3E0B-EFBC-A312-60BD-491BE633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TxDOT Houston Funding Request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5422AA-66E1-4949-44CD-2DE151F6095A}"/>
              </a:ext>
            </a:extLst>
          </p:cNvPr>
          <p:cNvSpPr txBox="1">
            <a:spLocks/>
          </p:cNvSpPr>
          <p:nvPr/>
        </p:nvSpPr>
        <p:spPr>
          <a:xfrm>
            <a:off x="174412" y="1237545"/>
            <a:ext cx="11880538" cy="5018449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3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Futura Md BT"/>
              </a:rPr>
              <a:t>Received as part of the TIP development process</a:t>
            </a:r>
          </a:p>
          <a:p>
            <a:r>
              <a:rPr lang="en-US" sz="2800" dirty="0">
                <a:latin typeface="Futura Md BT"/>
              </a:rPr>
              <a:t>Concurrent request of new projects in the current project selection effort</a:t>
            </a:r>
          </a:p>
          <a:p>
            <a:pPr lvl="1"/>
            <a:r>
              <a:rPr lang="en-US" sz="2000" dirty="0">
                <a:latin typeface="Futura Md BT"/>
              </a:rPr>
              <a:t>Category 2 - Metropolitan and Urban Corridor Projects</a:t>
            </a:r>
          </a:p>
          <a:p>
            <a:pPr lvl="1"/>
            <a:r>
              <a:rPr lang="en-US" sz="2000" dirty="0">
                <a:latin typeface="Futura Md BT"/>
              </a:rPr>
              <a:t>Category 5 – Congestion Mitigation and Air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Futura Md BT"/>
              </a:rPr>
              <a:t>Staff recommended approval of all of TxDOT Houston funding request and committed to allocating about $1B for TxDOT Beaumont District and Local projects competing in PSP.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Futura Md BT"/>
              </a:rPr>
              <a:t>TPC approved TxDOT Houston District’s request in June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E0E92-FD36-56AD-2FB2-A260C739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16112" y="9520238"/>
            <a:ext cx="1805648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50" kern="1200">
                <a:solidFill>
                  <a:schemeClr val="bg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9FAEB1-D3B6-42D0-9E9F-BF9218067A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4346E-5518-E52A-CEB1-14505DA24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BFE457-4ABC-469A-848F-105606DDDC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19D6-3C94-F9B0-8C9E-8B01922D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8" y="43014"/>
            <a:ext cx="11893120" cy="1228424"/>
          </a:xfrm>
        </p:spPr>
        <p:txBody>
          <a:bodyPr>
            <a:normAutofit/>
          </a:bodyPr>
          <a:lstStyle/>
          <a:p>
            <a:r>
              <a:rPr lang="en-US" sz="4000" dirty="0"/>
              <a:t>Summary of Total Programming Since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62A1-3A36-32E8-1AE6-6E61E65DC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AB06D-2E4B-83FD-CFEC-924E405C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67889"/>
              </p:ext>
            </p:extLst>
          </p:nvPr>
        </p:nvGraphicFramePr>
        <p:xfrm>
          <a:off x="353884" y="1169040"/>
          <a:ext cx="9809828" cy="518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003">
                  <a:extLst>
                    <a:ext uri="{9D8B030D-6E8A-4147-A177-3AD203B41FA5}">
                      <a16:colId xmlns:a16="http://schemas.microsoft.com/office/drawing/2014/main" val="1773426966"/>
                    </a:ext>
                  </a:extLst>
                </a:gridCol>
                <a:gridCol w="1488893">
                  <a:extLst>
                    <a:ext uri="{9D8B030D-6E8A-4147-A177-3AD203B41FA5}">
                      <a16:colId xmlns:a16="http://schemas.microsoft.com/office/drawing/2014/main" val="504756181"/>
                    </a:ext>
                  </a:extLst>
                </a:gridCol>
                <a:gridCol w="1304394">
                  <a:extLst>
                    <a:ext uri="{9D8B030D-6E8A-4147-A177-3AD203B41FA5}">
                      <a16:colId xmlns:a16="http://schemas.microsoft.com/office/drawing/2014/main" val="70698528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3575342835"/>
                    </a:ext>
                  </a:extLst>
                </a:gridCol>
                <a:gridCol w="1572315">
                  <a:extLst>
                    <a:ext uri="{9D8B030D-6E8A-4147-A177-3AD203B41FA5}">
                      <a16:colId xmlns:a16="http://schemas.microsoft.com/office/drawing/2014/main" val="804380419"/>
                    </a:ext>
                  </a:extLst>
                </a:gridCol>
                <a:gridCol w="1572315">
                  <a:extLst>
                    <a:ext uri="{9D8B030D-6E8A-4147-A177-3AD203B41FA5}">
                      <a16:colId xmlns:a16="http://schemas.microsoft.com/office/drawing/2014/main" val="2504497443"/>
                    </a:ext>
                  </a:extLst>
                </a:gridCol>
              </a:tblGrid>
              <a:tr h="1009329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Selection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TxDOT Out of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Funding Instructions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1065"/>
                  </a:ext>
                </a:extLst>
              </a:tr>
              <a:tr h="379601">
                <a:tc>
                  <a:txBody>
                    <a:bodyPr/>
                    <a:lstStyle/>
                    <a:p>
                      <a:r>
                        <a:rPr lang="en-US" dirty="0"/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842401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en-US" dirty="0"/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625061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en-US" dirty="0"/>
                        <a:t>Regional Goods 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305263"/>
                  </a:ext>
                </a:extLst>
              </a:tr>
              <a:tr h="915931">
                <a:tc>
                  <a:txBody>
                    <a:bodyPr/>
                    <a:lstStyle/>
                    <a:p>
                      <a:r>
                        <a:rPr lang="en-US" dirty="0"/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9466"/>
                  </a:ext>
                </a:extLst>
              </a:tr>
              <a:tr h="630122">
                <a:tc>
                  <a:txBody>
                    <a:bodyPr/>
                    <a:lstStyle/>
                    <a:p>
                      <a:r>
                        <a:rPr lang="en-US" dirty="0"/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91664"/>
                  </a:ext>
                </a:extLst>
              </a:tr>
              <a:tr h="379601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810928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en-US" dirty="0"/>
                        <a:t>Active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787518"/>
                  </a:ext>
                </a:extLst>
              </a:tr>
              <a:tr h="379601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$1,161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$2,089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40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2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E624-C515-42CC-950A-D342A58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4CC8-2CFA-5EAE-9F82-EE755D49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B955C-1A6E-1CC4-55E7-21DB0519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54" y="1225757"/>
            <a:ext cx="10825995" cy="5130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40995"/>
            <a:r>
              <a:rPr lang="en-US" dirty="0">
                <a:latin typeface="Futura Bk BT"/>
              </a:rPr>
              <a:t>Approval of </a:t>
            </a:r>
            <a:r>
              <a:rPr lang="en-US" sz="3200" dirty="0">
                <a:latin typeface="Futura Bk BT"/>
              </a:rPr>
              <a:t>Project</a:t>
            </a:r>
            <a:r>
              <a:rPr lang="en-US" dirty="0">
                <a:latin typeface="Futura Bk BT"/>
              </a:rPr>
              <a:t> Selection Process - Spring 2023</a:t>
            </a:r>
            <a:endParaRPr lang="en-US">
              <a:latin typeface="Futura Bk BT"/>
            </a:endParaRP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Major Projects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High Growth Area Needs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Regional Goods Movement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Operational Improvements and Congestion Management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Resiliency and State of Good Repair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Transit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Active Transportation</a:t>
            </a:r>
          </a:p>
          <a:p>
            <a:pPr marL="798195" lvl="1"/>
            <a:r>
              <a:rPr lang="en-US" dirty="0">
                <a:solidFill>
                  <a:srgbClr val="000000"/>
                </a:solidFill>
                <a:latin typeface="Futura Bk BT"/>
              </a:rPr>
              <a:t>Safety</a:t>
            </a:r>
          </a:p>
          <a:p>
            <a:pPr marL="340995" indent="-340995"/>
            <a:endParaRPr lang="en-US" dirty="0">
              <a:solidFill>
                <a:schemeClr val="bg1">
                  <a:lumMod val="65000"/>
                </a:schemeClr>
              </a:solidFill>
              <a:latin typeface="Futura Bk BT"/>
            </a:endParaRPr>
          </a:p>
        </p:txBody>
      </p:sp>
    </p:spTree>
    <p:extLst>
      <p:ext uri="{BB962C8B-B14F-4D97-AF65-F5344CB8AC3E}">
        <p14:creationId xmlns:p14="http://schemas.microsoft.com/office/powerpoint/2010/main" val="382898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9DBF-CC18-B601-A4A2-3A6C3A98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E82E7B-6341-DBF7-B074-AB9DE7327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13463"/>
              </p:ext>
            </p:extLst>
          </p:nvPr>
        </p:nvGraphicFramePr>
        <p:xfrm>
          <a:off x="219074" y="923927"/>
          <a:ext cx="11788345" cy="570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7211">
                  <a:extLst>
                    <a:ext uri="{9D8B030D-6E8A-4147-A177-3AD203B41FA5}">
                      <a16:colId xmlns:a16="http://schemas.microsoft.com/office/drawing/2014/main" val="1873849590"/>
                    </a:ext>
                  </a:extLst>
                </a:gridCol>
                <a:gridCol w="4021134">
                  <a:extLst>
                    <a:ext uri="{9D8B030D-6E8A-4147-A177-3AD203B41FA5}">
                      <a16:colId xmlns:a16="http://schemas.microsoft.com/office/drawing/2014/main" val="1930332608"/>
                    </a:ext>
                  </a:extLst>
                </a:gridCol>
              </a:tblGrid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Selection Process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Month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392516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Criteria questionnaires 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Feb 2024​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810707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Evaluation scoring &amp; ranking 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March-May​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31208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Evaluation score validation ​final criteria scores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June-July​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566753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  <a:ea typeface="+mn-ea"/>
                          <a:cs typeface="+mn-cs"/>
                        </a:rPr>
                        <a:t>Benefit-cost analysis (BCA)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August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87461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  <a:ea typeface="+mn-ea"/>
                          <a:cs typeface="+mn-cs"/>
                        </a:rPr>
                        <a:t>Benefit-cost analysis (BCA)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September/October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605030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BCA validation, draft final scores ranking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October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478499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Project readiness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November – December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451658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BCA validation &amp; final draft ranking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December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243687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Draft recommendation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January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499186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Futura Bk BT" panose="020B0502020204020303"/>
                        </a:rPr>
                        <a:t>Anticipated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February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09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E624-C515-42CC-950A-D342A58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4CC8-2CFA-5EAE-9F82-EE755D49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B955C-1A6E-1CC4-55E7-21DB0519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54" y="1369322"/>
            <a:ext cx="10814952" cy="49870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Approval of Project Selection Process</a:t>
            </a:r>
          </a:p>
          <a:p>
            <a:pPr lvl="1"/>
            <a:r>
              <a:rPr lang="en-US" dirty="0"/>
              <a:t>Total $1.6B of $3.1B (FY 2024 – 2023) - Spring 2023</a:t>
            </a:r>
          </a:p>
          <a:p>
            <a:r>
              <a:rPr lang="en-US" dirty="0"/>
              <a:t>Regional Goods Movement</a:t>
            </a:r>
          </a:p>
          <a:p>
            <a:pPr lvl="1"/>
            <a:r>
              <a:rPr lang="en-US" dirty="0"/>
              <a:t>$180M – December 2023</a:t>
            </a:r>
          </a:p>
          <a:p>
            <a:r>
              <a:rPr lang="en-US" dirty="0"/>
              <a:t>COSD 1</a:t>
            </a:r>
            <a:r>
              <a:rPr lang="en-US" baseline="30000" dirty="0"/>
              <a:t>st</a:t>
            </a:r>
            <a:r>
              <a:rPr lang="en-US" dirty="0"/>
              <a:t> round – December 2023, August – December 2024</a:t>
            </a:r>
          </a:p>
          <a:p>
            <a:pPr lvl="1"/>
            <a:r>
              <a:rPr lang="en-US" dirty="0"/>
              <a:t>$885M</a:t>
            </a:r>
          </a:p>
          <a:p>
            <a:r>
              <a:rPr lang="en-US" dirty="0"/>
              <a:t>TxDOT Houston District PSP projects – June 2024</a:t>
            </a:r>
          </a:p>
          <a:p>
            <a:pPr lvl="1"/>
            <a:r>
              <a:rPr lang="en-US" dirty="0"/>
              <a:t>$1B for remaining 6 categories</a:t>
            </a:r>
          </a:p>
          <a:p>
            <a:r>
              <a:rPr lang="en-US" dirty="0"/>
              <a:t>Preview of 5 categories -  January 2025</a:t>
            </a:r>
          </a:p>
          <a:p>
            <a:r>
              <a:rPr lang="en-US" dirty="0"/>
              <a:t>Seek TAC and TPC approval - February 2025</a:t>
            </a:r>
          </a:p>
          <a:p>
            <a:r>
              <a:rPr lang="en-US" dirty="0"/>
              <a:t>Active Transportation and Safety Categories pending</a:t>
            </a:r>
          </a:p>
        </p:txBody>
      </p:sp>
    </p:spTree>
    <p:extLst>
      <p:ext uri="{BB962C8B-B14F-4D97-AF65-F5344CB8AC3E}">
        <p14:creationId xmlns:p14="http://schemas.microsoft.com/office/powerpoint/2010/main" val="348476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E1BD-9A33-E323-25B0-48524558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" y="-1"/>
            <a:ext cx="12169344" cy="1228424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FFFFFF"/>
                </a:solidFill>
                <a:effectLst/>
                <a:latin typeface="Futura-Bold"/>
              </a:rPr>
              <a:t>Category Analysis – Includes COSD, RGM, Out of Cycle, and PSP Recommendations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9108FC-23CE-43E9-6D98-1129F7784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40805"/>
              </p:ext>
            </p:extLst>
          </p:nvPr>
        </p:nvGraphicFramePr>
        <p:xfrm>
          <a:off x="93756" y="1160235"/>
          <a:ext cx="7190169" cy="473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01">
                  <a:extLst>
                    <a:ext uri="{9D8B030D-6E8A-4147-A177-3AD203B41FA5}">
                      <a16:colId xmlns:a16="http://schemas.microsoft.com/office/drawing/2014/main" val="2298205357"/>
                    </a:ext>
                  </a:extLst>
                </a:gridCol>
                <a:gridCol w="4515653">
                  <a:extLst>
                    <a:ext uri="{9D8B030D-6E8A-4147-A177-3AD203B41FA5}">
                      <a16:colId xmlns:a16="http://schemas.microsoft.com/office/drawing/2014/main" val="3749324470"/>
                    </a:ext>
                  </a:extLst>
                </a:gridCol>
                <a:gridCol w="2258215">
                  <a:extLst>
                    <a:ext uri="{9D8B030D-6E8A-4147-A177-3AD203B41FA5}">
                      <a16:colId xmlns:a16="http://schemas.microsoft.com/office/drawing/2014/main" val="3814482365"/>
                    </a:ext>
                  </a:extLst>
                </a:gridCol>
              </a:tblGrid>
              <a:tr h="720188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Futura Bk BT" panose="020B0502020204020303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Programming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75224"/>
                  </a:ext>
                </a:extLst>
              </a:tr>
              <a:tr h="478964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592974"/>
                  </a:ext>
                </a:extLst>
              </a:tr>
              <a:tr h="40076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26%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4004603"/>
                  </a:ext>
                </a:extLst>
              </a:tr>
              <a:tr h="361696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Regional Goods 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8008493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2709834"/>
                  </a:ext>
                </a:extLst>
              </a:tr>
              <a:tr h="39457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747179"/>
                  </a:ext>
                </a:extLst>
              </a:tr>
              <a:tr h="43567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178056"/>
                  </a:ext>
                </a:extLst>
              </a:tr>
              <a:tr h="36991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Active Transportation*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756384"/>
                  </a:ext>
                </a:extLst>
              </a:tr>
              <a:tr h="44475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Total $2.71B Without Safety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995776"/>
                  </a:ext>
                </a:extLst>
              </a:tr>
              <a:tr h="44475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$30M/Year Safety not included in percentage calculation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985586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672E644-8593-53E4-974F-472D2FC28980}"/>
              </a:ext>
            </a:extLst>
          </p:cNvPr>
          <p:cNvSpPr/>
          <p:nvPr/>
        </p:nvSpPr>
        <p:spPr>
          <a:xfrm>
            <a:off x="184934" y="2075160"/>
            <a:ext cx="282146" cy="2126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D35A5-AD9B-82C3-BF90-6EC7EE0C274F}"/>
              </a:ext>
            </a:extLst>
          </p:cNvPr>
          <p:cNvSpPr/>
          <p:nvPr/>
        </p:nvSpPr>
        <p:spPr>
          <a:xfrm>
            <a:off x="184934" y="2485412"/>
            <a:ext cx="282146" cy="2126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C487F-98F2-79ED-A32A-31D5CFC3F2C0}"/>
              </a:ext>
            </a:extLst>
          </p:cNvPr>
          <p:cNvSpPr/>
          <p:nvPr/>
        </p:nvSpPr>
        <p:spPr>
          <a:xfrm>
            <a:off x="162830" y="3354506"/>
            <a:ext cx="314130" cy="24962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E375A-1549-7EE5-50F1-3EDA283A4363}"/>
              </a:ext>
            </a:extLst>
          </p:cNvPr>
          <p:cNvSpPr/>
          <p:nvPr/>
        </p:nvSpPr>
        <p:spPr>
          <a:xfrm>
            <a:off x="169843" y="3894232"/>
            <a:ext cx="314130" cy="239868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F8E8B8-D9C1-FC50-1E85-6EEE578D0770}"/>
              </a:ext>
            </a:extLst>
          </p:cNvPr>
          <p:cNvSpPr/>
          <p:nvPr/>
        </p:nvSpPr>
        <p:spPr>
          <a:xfrm>
            <a:off x="162830" y="2877746"/>
            <a:ext cx="282146" cy="21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44267C-619A-5CCC-0668-F1ABCD880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901861"/>
              </p:ext>
            </p:extLst>
          </p:nvPr>
        </p:nvGraphicFramePr>
        <p:xfrm>
          <a:off x="5739440" y="10415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8BED-881A-0810-608B-0DE3CDF5596E}"/>
              </a:ext>
            </a:extLst>
          </p:cNvPr>
          <p:cNvSpPr txBox="1">
            <a:spLocks/>
          </p:cNvSpPr>
          <p:nvPr/>
        </p:nvSpPr>
        <p:spPr>
          <a:xfrm>
            <a:off x="11109" y="5946315"/>
            <a:ext cx="7190169" cy="4068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600" dirty="0">
                <a:latin typeface="Futura Bk BT" panose="020B0502020204020303"/>
              </a:rPr>
              <a:t>Pending project selection process</a:t>
            </a:r>
            <a:r>
              <a:rPr lang="en-US" sz="1900" dirty="0">
                <a:latin typeface="Futura Bk BT" panose="020B0502020204020303"/>
              </a:rPr>
              <a:t>.</a:t>
            </a:r>
            <a:endParaRPr lang="en-US" sz="2300" dirty="0">
              <a:latin typeface="Futura Bk BT" panose="020B05020202040203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F8D22-95EB-B620-A99E-CBD030720930}"/>
              </a:ext>
            </a:extLst>
          </p:cNvPr>
          <p:cNvSpPr/>
          <p:nvPr/>
        </p:nvSpPr>
        <p:spPr>
          <a:xfrm>
            <a:off x="162830" y="4304484"/>
            <a:ext cx="314130" cy="2496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4F805-298E-1779-6254-6A886EC7E6DF}"/>
              </a:ext>
            </a:extLst>
          </p:cNvPr>
          <p:cNvSpPr/>
          <p:nvPr/>
        </p:nvSpPr>
        <p:spPr>
          <a:xfrm>
            <a:off x="152950" y="4696818"/>
            <a:ext cx="314130" cy="2496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41B0-C065-50BF-8DBD-288FBCD7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Recommendations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AD93B-27C2-ED59-2E6F-05324556B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A6D7B-C684-D058-45DD-DC9A87A7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1226233"/>
            <a:ext cx="11268075" cy="5547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3DBC50-06C0-EBEB-1A84-C2CF0415D6AB}"/>
              </a:ext>
            </a:extLst>
          </p:cNvPr>
          <p:cNvSpPr/>
          <p:nvPr/>
        </p:nvSpPr>
        <p:spPr>
          <a:xfrm>
            <a:off x="8696325" y="3933825"/>
            <a:ext cx="2657475" cy="2705100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693271" cy="11409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utura-Bold"/>
              </a:rPr>
              <a:t>Programming &amp; Available balances - Cumulative 2035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3" y="1299445"/>
            <a:ext cx="11447225" cy="5052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buChar char="ü"/>
            </a:pPr>
            <a:endParaRPr lang="en-US" dirty="0">
              <a:latin typeface="Futura Md BT"/>
            </a:endParaRPr>
          </a:p>
          <a:p>
            <a:pPr marL="340995" indent="-34099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60CC-1022-139B-17FA-0A090FFE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B66072-5828-4EAD-B142-0C405BA48D6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7A24E5-540D-E84C-6C03-BA0622F66819}"/>
              </a:ext>
            </a:extLst>
          </p:cNvPr>
          <p:cNvGraphicFramePr>
            <a:graphicFrameLocks noGrp="1"/>
          </p:cNvGraphicFramePr>
          <p:nvPr/>
        </p:nvGraphicFramePr>
        <p:xfrm>
          <a:off x="1735667" y="1455420"/>
          <a:ext cx="8402028" cy="41126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0507">
                  <a:extLst>
                    <a:ext uri="{9D8B030D-6E8A-4147-A177-3AD203B41FA5}">
                      <a16:colId xmlns:a16="http://schemas.microsoft.com/office/drawing/2014/main" val="757812778"/>
                    </a:ext>
                  </a:extLst>
                </a:gridCol>
                <a:gridCol w="2100507">
                  <a:extLst>
                    <a:ext uri="{9D8B030D-6E8A-4147-A177-3AD203B41FA5}">
                      <a16:colId xmlns:a16="http://schemas.microsoft.com/office/drawing/2014/main" val="866053276"/>
                    </a:ext>
                  </a:extLst>
                </a:gridCol>
                <a:gridCol w="2100507">
                  <a:extLst>
                    <a:ext uri="{9D8B030D-6E8A-4147-A177-3AD203B41FA5}">
                      <a16:colId xmlns:a16="http://schemas.microsoft.com/office/drawing/2014/main" val="71044369"/>
                    </a:ext>
                  </a:extLst>
                </a:gridCol>
                <a:gridCol w="2100507">
                  <a:extLst>
                    <a:ext uri="{9D8B030D-6E8A-4147-A177-3AD203B41FA5}">
                      <a16:colId xmlns:a16="http://schemas.microsoft.com/office/drawing/2014/main" val="349172212"/>
                    </a:ext>
                  </a:extLst>
                </a:gridCol>
              </a:tblGrid>
              <a:tr h="316356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Cumulative 2035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58122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Category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Authorized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Programming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Balance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08497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Cat 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$1,399,866,113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$1,084,371,214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$315,494,899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57188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Cat 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$2,477,957,066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$2,135,419,190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$342,537,876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65478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Cat 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$290,319,344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$111,843,145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$178,476,199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035827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Cat 10 CRP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$330,921,873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$188,719,366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$142,202,507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915093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$4,499,064,396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$3,520,352,915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$978,711,481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71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20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19D6-3C94-F9B0-8C9E-8B01922D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8" y="43014"/>
            <a:ext cx="11893120" cy="1228424"/>
          </a:xfrm>
        </p:spPr>
        <p:txBody>
          <a:bodyPr>
            <a:normAutofit/>
          </a:bodyPr>
          <a:lstStyle/>
          <a:p>
            <a:r>
              <a:rPr lang="en-US" sz="4000" dirty="0"/>
              <a:t>Recommended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62A1-3A36-32E8-1AE6-6E61E65DC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AB06D-2E4B-83FD-CFEC-924E405C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1648"/>
              </p:ext>
            </p:extLst>
          </p:nvPr>
        </p:nvGraphicFramePr>
        <p:xfrm>
          <a:off x="177183" y="1185507"/>
          <a:ext cx="6561526" cy="520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768">
                  <a:extLst>
                    <a:ext uri="{9D8B030D-6E8A-4147-A177-3AD203B41FA5}">
                      <a16:colId xmlns:a16="http://schemas.microsoft.com/office/drawing/2014/main" val="1773426966"/>
                    </a:ext>
                  </a:extLst>
                </a:gridCol>
                <a:gridCol w="1522155">
                  <a:extLst>
                    <a:ext uri="{9D8B030D-6E8A-4147-A177-3AD203B41FA5}">
                      <a16:colId xmlns:a16="http://schemas.microsoft.com/office/drawing/2014/main" val="504756181"/>
                    </a:ext>
                  </a:extLst>
                </a:gridCol>
                <a:gridCol w="1820603">
                  <a:extLst>
                    <a:ext uri="{9D8B030D-6E8A-4147-A177-3AD203B41FA5}">
                      <a16:colId xmlns:a16="http://schemas.microsoft.com/office/drawing/2014/main" val="70698528"/>
                    </a:ext>
                  </a:extLst>
                </a:gridCol>
              </a:tblGrid>
              <a:tr h="1141405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Federal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State/Local Match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1065"/>
                  </a:ext>
                </a:extLst>
              </a:tr>
              <a:tr h="557553">
                <a:tc>
                  <a:txBody>
                    <a:bodyPr/>
                    <a:lstStyle/>
                    <a:p>
                      <a:r>
                        <a:rPr lang="en-US" dirty="0"/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842401"/>
                  </a:ext>
                </a:extLst>
              </a:tr>
              <a:tr h="584659">
                <a:tc>
                  <a:txBody>
                    <a:bodyPr/>
                    <a:lstStyle/>
                    <a:p>
                      <a:r>
                        <a:rPr lang="en-US" dirty="0"/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625061"/>
                  </a:ext>
                </a:extLst>
              </a:tr>
              <a:tr h="796503">
                <a:tc>
                  <a:txBody>
                    <a:bodyPr/>
                    <a:lstStyle/>
                    <a:p>
                      <a:r>
                        <a:rPr lang="en-US" dirty="0"/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9466"/>
                  </a:ext>
                </a:extLst>
              </a:tr>
              <a:tr h="616624">
                <a:tc>
                  <a:txBody>
                    <a:bodyPr/>
                    <a:lstStyle/>
                    <a:p>
                      <a:r>
                        <a:rPr lang="en-US" dirty="0"/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91664"/>
                  </a:ext>
                </a:extLst>
              </a:tr>
              <a:tr h="557553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810928"/>
                  </a:ext>
                </a:extLst>
              </a:tr>
              <a:tr h="358995">
                <a:tc>
                  <a:txBody>
                    <a:bodyPr/>
                    <a:lstStyle/>
                    <a:p>
                      <a:r>
                        <a:rPr lang="en-US" dirty="0"/>
                        <a:t>Active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787518"/>
                  </a:ext>
                </a:extLst>
              </a:tr>
              <a:tr h="557553">
                <a:tc>
                  <a:txBody>
                    <a:bodyPr/>
                    <a:lstStyle/>
                    <a:p>
                      <a:r>
                        <a:rPr lang="en-US" dirty="0"/>
                        <a:t>Total ($1.02B)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$828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401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B23481-9A81-568F-D76C-7545FA02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230" y="19050"/>
            <a:ext cx="5263670" cy="68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E1BD-9A33-E323-25B0-48524558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" y="-1"/>
            <a:ext cx="12169344" cy="1228424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FFFFFF"/>
                </a:solidFill>
                <a:effectLst/>
                <a:latin typeface="Futura-Bold"/>
              </a:rPr>
              <a:t>Category Analysis – Includes COSD, RGM, Out of Cycle, and PSP Recommendations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9108FC-23CE-43E9-6D98-1129F7784674}"/>
              </a:ext>
            </a:extLst>
          </p:cNvPr>
          <p:cNvGraphicFramePr>
            <a:graphicFrameLocks noGrp="1"/>
          </p:cNvGraphicFramePr>
          <p:nvPr/>
        </p:nvGraphicFramePr>
        <p:xfrm>
          <a:off x="93756" y="1160235"/>
          <a:ext cx="7190169" cy="473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01">
                  <a:extLst>
                    <a:ext uri="{9D8B030D-6E8A-4147-A177-3AD203B41FA5}">
                      <a16:colId xmlns:a16="http://schemas.microsoft.com/office/drawing/2014/main" val="2298205357"/>
                    </a:ext>
                  </a:extLst>
                </a:gridCol>
                <a:gridCol w="4515653">
                  <a:extLst>
                    <a:ext uri="{9D8B030D-6E8A-4147-A177-3AD203B41FA5}">
                      <a16:colId xmlns:a16="http://schemas.microsoft.com/office/drawing/2014/main" val="3749324470"/>
                    </a:ext>
                  </a:extLst>
                </a:gridCol>
                <a:gridCol w="2258215">
                  <a:extLst>
                    <a:ext uri="{9D8B030D-6E8A-4147-A177-3AD203B41FA5}">
                      <a16:colId xmlns:a16="http://schemas.microsoft.com/office/drawing/2014/main" val="3814482365"/>
                    </a:ext>
                  </a:extLst>
                </a:gridCol>
              </a:tblGrid>
              <a:tr h="720188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Futura Bk BT" panose="020B0502020204020303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utura Bk BT" panose="020B0502020204020303"/>
                        </a:rPr>
                        <a:t>Programming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75224"/>
                  </a:ext>
                </a:extLst>
              </a:tr>
              <a:tr h="478964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21%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592974"/>
                  </a:ext>
                </a:extLst>
              </a:tr>
              <a:tr h="40076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26%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4004603"/>
                  </a:ext>
                </a:extLst>
              </a:tr>
              <a:tr h="361696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Regional Goods 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8008493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2709834"/>
                  </a:ext>
                </a:extLst>
              </a:tr>
              <a:tr h="39457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747179"/>
                  </a:ext>
                </a:extLst>
              </a:tr>
              <a:tr h="43567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178056"/>
                  </a:ext>
                </a:extLst>
              </a:tr>
              <a:tr h="36991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utura Bk BT" panose="020B0502020204020303"/>
                        </a:rPr>
                        <a:t>Active Transportation*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756384"/>
                  </a:ext>
                </a:extLst>
              </a:tr>
              <a:tr h="44475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Total $2.71B Without Safety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995776"/>
                  </a:ext>
                </a:extLst>
              </a:tr>
              <a:tr h="44475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$30M/Year Safety not included in percentage calculation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985586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672E644-8593-53E4-974F-472D2FC28980}"/>
              </a:ext>
            </a:extLst>
          </p:cNvPr>
          <p:cNvSpPr/>
          <p:nvPr/>
        </p:nvSpPr>
        <p:spPr>
          <a:xfrm>
            <a:off x="184934" y="2075160"/>
            <a:ext cx="282146" cy="2126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D35A5-AD9B-82C3-BF90-6EC7EE0C274F}"/>
              </a:ext>
            </a:extLst>
          </p:cNvPr>
          <p:cNvSpPr/>
          <p:nvPr/>
        </p:nvSpPr>
        <p:spPr>
          <a:xfrm>
            <a:off x="184934" y="2485412"/>
            <a:ext cx="282146" cy="2126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C487F-98F2-79ED-A32A-31D5CFC3F2C0}"/>
              </a:ext>
            </a:extLst>
          </p:cNvPr>
          <p:cNvSpPr/>
          <p:nvPr/>
        </p:nvSpPr>
        <p:spPr>
          <a:xfrm>
            <a:off x="162830" y="3354506"/>
            <a:ext cx="314130" cy="24962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E375A-1549-7EE5-50F1-3EDA283A4363}"/>
              </a:ext>
            </a:extLst>
          </p:cNvPr>
          <p:cNvSpPr/>
          <p:nvPr/>
        </p:nvSpPr>
        <p:spPr>
          <a:xfrm>
            <a:off x="169843" y="3894232"/>
            <a:ext cx="314130" cy="239868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F8E8B8-D9C1-FC50-1E85-6EEE578D0770}"/>
              </a:ext>
            </a:extLst>
          </p:cNvPr>
          <p:cNvSpPr/>
          <p:nvPr/>
        </p:nvSpPr>
        <p:spPr>
          <a:xfrm>
            <a:off x="162830" y="2877746"/>
            <a:ext cx="282146" cy="21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44267C-619A-5CCC-0668-F1ABCD880C49}"/>
              </a:ext>
            </a:extLst>
          </p:cNvPr>
          <p:cNvGraphicFramePr/>
          <p:nvPr/>
        </p:nvGraphicFramePr>
        <p:xfrm>
          <a:off x="5739440" y="10415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8BED-881A-0810-608B-0DE3CDF5596E}"/>
              </a:ext>
            </a:extLst>
          </p:cNvPr>
          <p:cNvSpPr txBox="1">
            <a:spLocks/>
          </p:cNvSpPr>
          <p:nvPr/>
        </p:nvSpPr>
        <p:spPr>
          <a:xfrm>
            <a:off x="11109" y="5946315"/>
            <a:ext cx="7190169" cy="4068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600" dirty="0">
                <a:latin typeface="Futura Bk BT" panose="020B0502020204020303"/>
              </a:rPr>
              <a:t>Pending project selection process</a:t>
            </a:r>
            <a:r>
              <a:rPr lang="en-US" sz="1900" dirty="0">
                <a:latin typeface="Futura Bk BT" panose="020B0502020204020303"/>
              </a:rPr>
              <a:t>.</a:t>
            </a:r>
            <a:endParaRPr lang="en-US" sz="2300" dirty="0">
              <a:latin typeface="Futura Bk BT" panose="020B05020202040203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F8D22-95EB-B620-A99E-CBD030720930}"/>
              </a:ext>
            </a:extLst>
          </p:cNvPr>
          <p:cNvSpPr/>
          <p:nvPr/>
        </p:nvSpPr>
        <p:spPr>
          <a:xfrm>
            <a:off x="162830" y="4304484"/>
            <a:ext cx="314130" cy="2496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4F805-298E-1779-6254-6A886EC7E6DF}"/>
              </a:ext>
            </a:extLst>
          </p:cNvPr>
          <p:cNvSpPr/>
          <p:nvPr/>
        </p:nvSpPr>
        <p:spPr>
          <a:xfrm>
            <a:off x="152950" y="4696818"/>
            <a:ext cx="314130" cy="2496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9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/>
              <a:t>Selection Process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315500" y="1259314"/>
            <a:ext cx="11196673" cy="503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Sponsors submitting updated Statements of Project Interests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Staff published evaluation criteria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Submitting evaluation criteria questionnaires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Draft criteria scores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Validated criteria scores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Published criteria scores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Submitted Benefit-Cost Analysis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dirty="0">
              <a:latin typeface="Futura Md BT"/>
            </a:endParaRPr>
          </a:p>
          <a:p>
            <a:pPr marL="0" inden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endParaRPr lang="en-US" dirty="0">
              <a:latin typeface="Futura Bk BT" panose="020B0502020204020303"/>
            </a:endParaRPr>
          </a:p>
          <a:p>
            <a:pPr marL="457200" lvl="1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FF0D7-3373-4767-DB58-BF57D6075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8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/>
              <a:t>Selection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439067" y="1228422"/>
            <a:ext cx="11196673" cy="503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All projects that scored &gt;50 points in evaluation criteria were scored for BCA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Total Benefits/Total Cost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B/C ratios ranged from 0.1 to &gt; 100.0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Covert benefit/cost ratios &gt; 1.0 in to points 0 -100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Futura Bk BT" panose="020B0502020204020303"/>
              </a:rPr>
              <a:t>Validated all Benefits-Cost ratios and assigned BCA scores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909AD-AF73-78A3-92BA-223BA3FA4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6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/>
              <a:t>Total Score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408922" y="1326341"/>
            <a:ext cx="11106489" cy="521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Combined BCA with evaluation criteria scores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Sorted from highest to lowest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Projects ranked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Posted ranked lists of projects for each Investment Category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5552C-09A5-E765-5B92-9E246E4B6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7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E624-C515-42CC-950A-D342A58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-Bold"/>
              </a:rPr>
              <a:t>Project Selection Since December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4CC8-2CFA-5EAE-9F82-EE755D49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B955C-1A6E-1CC4-55E7-21DB0519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54" y="1369322"/>
            <a:ext cx="10814952" cy="4987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40995"/>
            <a:r>
              <a:rPr lang="en-US" dirty="0"/>
              <a:t>Regional Goods Movement – December 2023</a:t>
            </a:r>
            <a:endParaRPr lang="en-US"/>
          </a:p>
          <a:p>
            <a:pPr marL="340995" indent="-340995"/>
            <a:r>
              <a:rPr lang="en-US" dirty="0"/>
              <a:t>TxDOT Houston District PSP projects – June 2024</a:t>
            </a:r>
          </a:p>
          <a:p>
            <a:pPr marL="798195" lvl="1">
              <a:spcBef>
                <a:spcPts val="750"/>
              </a:spcBef>
              <a:buFont typeface="Arial" panose="05000000000000000000" pitchFamily="2" charset="2"/>
              <a:buChar char="•"/>
            </a:pPr>
            <a:r>
              <a:rPr lang="en-US" sz="2000" dirty="0">
                <a:solidFill>
                  <a:srgbClr val="000000"/>
                </a:solidFill>
                <a:latin typeface="Futura Md BT"/>
              </a:rPr>
              <a:t>Category 2 - Metropolitan and Urban Corridor Projects</a:t>
            </a:r>
          </a:p>
          <a:p>
            <a:pPr marL="798195" lvl="1">
              <a:spcBef>
                <a:spcPts val="750"/>
              </a:spcBef>
              <a:buFont typeface="Arial" panose="05000000000000000000" pitchFamily="2" charset="2"/>
              <a:buChar char="•"/>
            </a:pPr>
            <a:r>
              <a:rPr lang="en-US" sz="2000" dirty="0">
                <a:solidFill>
                  <a:srgbClr val="000000"/>
                </a:solidFill>
                <a:latin typeface="Futura Md BT"/>
              </a:rPr>
              <a:t>Category 5 – Congestion Mitigation and Air Quality</a:t>
            </a:r>
          </a:p>
          <a:p>
            <a:pPr marL="340995" indent="-340995"/>
            <a:r>
              <a:rPr lang="en-US" dirty="0">
                <a:latin typeface="Futura Bk BT"/>
              </a:rPr>
              <a:t>Preview of 5 categories -  January 2025</a:t>
            </a:r>
          </a:p>
          <a:p>
            <a:pPr marL="340995" indent="-340995"/>
            <a:r>
              <a:rPr lang="en-US" dirty="0"/>
              <a:t>Seek TAC and TPC approval - February 2025</a:t>
            </a:r>
          </a:p>
          <a:p>
            <a:pPr marL="340995" indent="-340995"/>
            <a:r>
              <a:rPr lang="en-US" dirty="0"/>
              <a:t>Active Transportation and Safety Categories pending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Futura Bk BT"/>
            </a:endParaRPr>
          </a:p>
          <a:p>
            <a:pPr marL="340995" indent="-340995"/>
            <a:r>
              <a:rPr lang="en-US">
                <a:solidFill>
                  <a:schemeClr val="bg1">
                    <a:lumMod val="49000"/>
                  </a:schemeClr>
                </a:solidFill>
              </a:rPr>
              <a:t>COSD Project – December 2023, August – December 2024*</a:t>
            </a:r>
            <a:endParaRPr lang="en-US"/>
          </a:p>
          <a:p>
            <a:pPr marL="340995" indent="-340995"/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FA3DB07-8F72-72CF-C51A-E8815D9B178F}"/>
              </a:ext>
            </a:extLst>
          </p:cNvPr>
          <p:cNvSpPr txBox="1">
            <a:spLocks/>
          </p:cNvSpPr>
          <p:nvPr/>
        </p:nvSpPr>
        <p:spPr>
          <a:xfrm>
            <a:off x="403654" y="5842158"/>
            <a:ext cx="9175775" cy="51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* Followed carry-over spend down policy approved by TPC in December 2023.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05375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A449A-3FF8-3871-0936-2D3E0D28E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1A3759-4FFB-AB22-0D9B-A831CB76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9" y="-1"/>
            <a:ext cx="12045521" cy="1247775"/>
          </a:xfrm>
        </p:spPr>
        <p:txBody>
          <a:bodyPr>
            <a:normAutofit/>
          </a:bodyPr>
          <a:lstStyle/>
          <a:p>
            <a:r>
              <a:rPr lang="en-US" dirty="0"/>
              <a:t>Funding Recommendations by Category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27B7CE-12A0-14DB-A1A8-CC023AB07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85515"/>
              </p:ext>
            </p:extLst>
          </p:nvPr>
        </p:nvGraphicFramePr>
        <p:xfrm>
          <a:off x="381000" y="1094270"/>
          <a:ext cx="11039475" cy="549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75">
                  <a:extLst>
                    <a:ext uri="{9D8B030D-6E8A-4147-A177-3AD203B41FA5}">
                      <a16:colId xmlns:a16="http://schemas.microsoft.com/office/drawing/2014/main" val="1773426966"/>
                    </a:ext>
                  </a:extLst>
                </a:gridCol>
                <a:gridCol w="2402534">
                  <a:extLst>
                    <a:ext uri="{9D8B030D-6E8A-4147-A177-3AD203B41FA5}">
                      <a16:colId xmlns:a16="http://schemas.microsoft.com/office/drawing/2014/main" val="504756181"/>
                    </a:ext>
                  </a:extLst>
                </a:gridCol>
                <a:gridCol w="2439631">
                  <a:extLst>
                    <a:ext uri="{9D8B030D-6E8A-4147-A177-3AD203B41FA5}">
                      <a16:colId xmlns:a16="http://schemas.microsoft.com/office/drawing/2014/main" val="2123989741"/>
                    </a:ext>
                  </a:extLst>
                </a:gridCol>
                <a:gridCol w="1863435">
                  <a:extLst>
                    <a:ext uri="{9D8B030D-6E8A-4147-A177-3AD203B41FA5}">
                      <a16:colId xmlns:a16="http://schemas.microsoft.com/office/drawing/2014/main" val="1488193064"/>
                    </a:ext>
                  </a:extLst>
                </a:gridCol>
              </a:tblGrid>
              <a:tr h="1099618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Remaining Funding Instruction  Amounts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Selection Process Recommendations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1065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Regional Goods 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$150,531,795*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928512"/>
                  </a:ext>
                </a:extLst>
              </a:tr>
              <a:tr h="360723">
                <a:tc>
                  <a:txBody>
                    <a:bodyPr/>
                    <a:lstStyle/>
                    <a:p>
                      <a:r>
                        <a:rPr lang="en-US" dirty="0"/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$340,000,000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$369,523,950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842401"/>
                  </a:ext>
                </a:extLst>
              </a:tr>
              <a:tr h="595678">
                <a:tc>
                  <a:txBody>
                    <a:bodyPr/>
                    <a:lstStyle/>
                    <a:p>
                      <a:r>
                        <a:rPr lang="en-US" dirty="0"/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$290,000,000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$290,118,176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625061"/>
                  </a:ext>
                </a:extLst>
              </a:tr>
              <a:tr h="600587">
                <a:tc>
                  <a:txBody>
                    <a:bodyPr/>
                    <a:lstStyle/>
                    <a:p>
                      <a:r>
                        <a:rPr lang="en-US" dirty="0"/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$170,000,000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$204,506,815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9466"/>
                  </a:ext>
                </a:extLst>
              </a:tr>
              <a:tr h="600587">
                <a:tc>
                  <a:txBody>
                    <a:bodyPr/>
                    <a:lstStyle/>
                    <a:p>
                      <a:r>
                        <a:rPr lang="en-US" dirty="0"/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$55,548,455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91664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$45,016,157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810928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/>
                        <a:t>Active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787518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$964,713,553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401067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/>
                        <a:t>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$300,000,000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250414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*Current programming is $179,729,586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83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368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E1BD-9A33-E323-25B0-48524558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" y="-1"/>
            <a:ext cx="12169344" cy="1228424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FFFFFF"/>
                </a:solidFill>
                <a:effectLst/>
                <a:latin typeface="Futura-Bold"/>
              </a:rPr>
              <a:t>Recommended Projects </a:t>
            </a:r>
            <a:r>
              <a:rPr lang="en-US" sz="3200" dirty="0">
                <a:solidFill>
                  <a:srgbClr val="FFFFFF"/>
                </a:solidFill>
                <a:latin typeface="Futura-Bold"/>
              </a:rPr>
              <a:t>Summary by Category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9108FC-23CE-43E9-6D98-1129F7784674}"/>
              </a:ext>
            </a:extLst>
          </p:cNvPr>
          <p:cNvGraphicFramePr>
            <a:graphicFrameLocks noGrp="1"/>
          </p:cNvGraphicFramePr>
          <p:nvPr/>
        </p:nvGraphicFramePr>
        <p:xfrm>
          <a:off x="96455" y="1205696"/>
          <a:ext cx="7066346" cy="509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32">
                  <a:extLst>
                    <a:ext uri="{9D8B030D-6E8A-4147-A177-3AD203B41FA5}">
                      <a16:colId xmlns:a16="http://schemas.microsoft.com/office/drawing/2014/main" val="2298205357"/>
                    </a:ext>
                  </a:extLst>
                </a:gridCol>
                <a:gridCol w="4437888">
                  <a:extLst>
                    <a:ext uri="{9D8B030D-6E8A-4147-A177-3AD203B41FA5}">
                      <a16:colId xmlns:a16="http://schemas.microsoft.com/office/drawing/2014/main" val="3749324470"/>
                    </a:ext>
                  </a:extLst>
                </a:gridCol>
                <a:gridCol w="2219326">
                  <a:extLst>
                    <a:ext uri="{9D8B030D-6E8A-4147-A177-3AD203B41FA5}">
                      <a16:colId xmlns:a16="http://schemas.microsoft.com/office/drawing/2014/main" val="3814482365"/>
                    </a:ext>
                  </a:extLst>
                </a:gridCol>
              </a:tblGrid>
              <a:tr h="1044729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Futura Bk BT" panose="020B0502020204020303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Futura Bk BT" panose="020B0502020204020303"/>
                        </a:rPr>
                        <a:t>Programming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75224"/>
                  </a:ext>
                </a:extLst>
              </a:tr>
              <a:tr h="55497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592974"/>
                  </a:ext>
                </a:extLst>
              </a:tr>
              <a:tr h="88311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004603"/>
                  </a:ext>
                </a:extLst>
              </a:tr>
              <a:tr h="88311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709834"/>
                  </a:ext>
                </a:extLst>
              </a:tr>
              <a:tr h="57479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747179"/>
                  </a:ext>
                </a:extLst>
              </a:tr>
              <a:tr h="634262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178056"/>
                  </a:ext>
                </a:extLst>
              </a:tr>
              <a:tr h="51533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Total ($965M)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99577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672E644-8593-53E4-974F-472D2FC28980}"/>
              </a:ext>
            </a:extLst>
          </p:cNvPr>
          <p:cNvSpPr/>
          <p:nvPr/>
        </p:nvSpPr>
        <p:spPr>
          <a:xfrm>
            <a:off x="175409" y="2431089"/>
            <a:ext cx="282146" cy="2126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D35A5-AD9B-82C3-BF90-6EC7EE0C274F}"/>
              </a:ext>
            </a:extLst>
          </p:cNvPr>
          <p:cNvSpPr/>
          <p:nvPr/>
        </p:nvSpPr>
        <p:spPr>
          <a:xfrm>
            <a:off x="175409" y="3041897"/>
            <a:ext cx="282146" cy="2126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C487F-98F2-79ED-A32A-31D5CFC3F2C0}"/>
              </a:ext>
            </a:extLst>
          </p:cNvPr>
          <p:cNvSpPr/>
          <p:nvPr/>
        </p:nvSpPr>
        <p:spPr>
          <a:xfrm>
            <a:off x="162124" y="4711491"/>
            <a:ext cx="282146" cy="21267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E375A-1549-7EE5-50F1-3EDA283A4363}"/>
              </a:ext>
            </a:extLst>
          </p:cNvPr>
          <p:cNvSpPr/>
          <p:nvPr/>
        </p:nvSpPr>
        <p:spPr>
          <a:xfrm>
            <a:off x="162124" y="5322299"/>
            <a:ext cx="282146" cy="212671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F8E8B8-D9C1-FC50-1E85-6EEE578D0770}"/>
              </a:ext>
            </a:extLst>
          </p:cNvPr>
          <p:cNvSpPr/>
          <p:nvPr/>
        </p:nvSpPr>
        <p:spPr>
          <a:xfrm>
            <a:off x="162124" y="4022050"/>
            <a:ext cx="282146" cy="21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44267C-619A-5CCC-0668-F1ABCD880C49}"/>
              </a:ext>
            </a:extLst>
          </p:cNvPr>
          <p:cNvGraphicFramePr/>
          <p:nvPr/>
        </p:nvGraphicFramePr>
        <p:xfrm>
          <a:off x="5739440" y="10415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7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/>
              <a:t>Selection Process Update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439067" y="1228422"/>
            <a:ext cx="11196673" cy="503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Futura Bk BT" panose="020B0502020204020303"/>
              </a:rPr>
              <a:t>Screened out RTP only projects</a:t>
            </a:r>
          </a:p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Futura Bk BT" panose="020B0502020204020303"/>
              </a:rPr>
              <a:t>Completed project readiness with project sponsors </a:t>
            </a:r>
          </a:p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Futura Bk BT" panose="020B0502020204020303"/>
              </a:rPr>
              <a:t>Posted revised ranking list at </a:t>
            </a:r>
            <a:r>
              <a:rPr lang="en-US" sz="3200" dirty="0">
                <a:latin typeface="Futura Md BT"/>
                <a:hlinkClick r:id="rId2"/>
              </a:rPr>
              <a:t>https://www.h-gac.com/transportation-project-selection-process</a:t>
            </a:r>
            <a:endParaRPr lang="en-US" sz="3200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Futura Bk BT" panose="020B0502020204020303"/>
              </a:rPr>
              <a:t>Reviewed funding eligibility for project types</a:t>
            </a:r>
          </a:p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Futura Bk BT" panose="020B0502020204020303"/>
              </a:rPr>
              <a:t>Applied funding instructions from TPC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Prepare recommendation for TAC and TPC consideration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TIP , 10-Year Plan, RTP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A449A-3FF8-3871-0936-2D3E0D28E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16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/>
              <a:t>Benefit-Cost Scoring Method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439067" y="1228422"/>
            <a:ext cx="11196673" cy="503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BCA Scoring Method 3: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Projects with BCR &gt; 1.0 were sorted from high to low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Projects with a BCR &gt; 10 were assigned 100 points (max)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Projects with a BCR from 6.0-10.0 were assigned 75 points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Projects with a BCR from 3.0-6.0 were assigned 50 points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Projects with a BCR from 1.0-3.0 were assigned 25 points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BCR &lt;1.0 was assigned 0 points (lowest)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725CC-A797-E4CE-D97F-A254867FA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7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E624-C515-42CC-950A-D342A58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Available Funding by Category June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2FFF17-310C-4699-A50E-7027F9ACC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53247"/>
              </p:ext>
            </p:extLst>
          </p:nvPr>
        </p:nvGraphicFramePr>
        <p:xfrm>
          <a:off x="259979" y="1798780"/>
          <a:ext cx="11135589" cy="46226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95779">
                  <a:extLst>
                    <a:ext uri="{9D8B030D-6E8A-4147-A177-3AD203B41FA5}">
                      <a16:colId xmlns:a16="http://schemas.microsoft.com/office/drawing/2014/main" val="1111773061"/>
                    </a:ext>
                  </a:extLst>
                </a:gridCol>
                <a:gridCol w="2529936">
                  <a:extLst>
                    <a:ext uri="{9D8B030D-6E8A-4147-A177-3AD203B41FA5}">
                      <a16:colId xmlns:a16="http://schemas.microsoft.com/office/drawing/2014/main" val="412397268"/>
                    </a:ext>
                  </a:extLst>
                </a:gridCol>
                <a:gridCol w="2564440">
                  <a:extLst>
                    <a:ext uri="{9D8B030D-6E8A-4147-A177-3AD203B41FA5}">
                      <a16:colId xmlns:a16="http://schemas.microsoft.com/office/drawing/2014/main" val="2108616993"/>
                    </a:ext>
                  </a:extLst>
                </a:gridCol>
                <a:gridCol w="2545434">
                  <a:extLst>
                    <a:ext uri="{9D8B030D-6E8A-4147-A177-3AD203B41FA5}">
                      <a16:colId xmlns:a16="http://schemas.microsoft.com/office/drawing/2014/main" val="3255792612"/>
                    </a:ext>
                  </a:extLst>
                </a:gridCol>
              </a:tblGrid>
              <a:tr h="956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Investment Category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Funding Instructions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Available Funding Federal ($M)</a:t>
                      </a:r>
                    </a:p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Futura Bk BT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Available Total Funding Including Local Match ($M)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06078"/>
                  </a:ext>
                </a:extLst>
              </a:tr>
              <a:tr h="325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Major Projects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$272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$340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04850"/>
                  </a:ext>
                </a:extLst>
              </a:tr>
              <a:tr h="512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High-Growth Area Needs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$232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$290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18319"/>
                  </a:ext>
                </a:extLst>
              </a:tr>
              <a:tr h="103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Operational Improvements &amp; Congestion Management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$136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93383"/>
                  </a:ext>
                </a:extLst>
              </a:tr>
              <a:tr h="640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Resiliency &amp; State of Good Repair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7794"/>
                  </a:ext>
                </a:extLst>
              </a:tr>
              <a:tr h="325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Transit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90767"/>
                  </a:ext>
                </a:extLst>
              </a:tr>
              <a:tr h="325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Active Transportation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$75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54555"/>
                  </a:ext>
                </a:extLst>
              </a:tr>
              <a:tr h="325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$800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Bk BT"/>
                          <a:ea typeface="Verdana"/>
                          <a:cs typeface="Verdana" panose="020B0604030504040204" pitchFamily="34" charset="0"/>
                        </a:rPr>
                        <a:t>$1,000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7095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4CC8-2CFA-5EAE-9F82-EE755D49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443160"/>
            <a:ext cx="2743200" cy="365125"/>
          </a:xfrm>
        </p:spPr>
        <p:txBody>
          <a:bodyPr/>
          <a:lstStyle/>
          <a:p>
            <a:fld id="{B7BFE457-4ABC-469A-848F-105606DDDC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76B48E8-042E-7051-8FCD-4A15C8C63A66}"/>
              </a:ext>
            </a:extLst>
          </p:cNvPr>
          <p:cNvSpPr txBox="1">
            <a:spLocks/>
          </p:cNvSpPr>
          <p:nvPr/>
        </p:nvSpPr>
        <p:spPr>
          <a:xfrm>
            <a:off x="354492" y="1183730"/>
            <a:ext cx="10999307" cy="694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995" indent="-340995"/>
            <a:r>
              <a:rPr lang="en-US" sz="2200" dirty="0">
                <a:latin typeface="Futura Bk BT"/>
              </a:rPr>
              <a:t>Available funding for 5 categories after Regional Goods Movement, and TxDOT Houston priority programming,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058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/>
              <a:t>Draft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A1BB17-2FA6-24DD-B183-743D390CD8FE}"/>
              </a:ext>
            </a:extLst>
          </p:cNvPr>
          <p:cNvSpPr txBox="1">
            <a:spLocks/>
          </p:cNvSpPr>
          <p:nvPr/>
        </p:nvSpPr>
        <p:spPr>
          <a:xfrm>
            <a:off x="378777" y="1186101"/>
            <a:ext cx="11241723" cy="504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TxDOT Beaumont District and Local governments projects are recommended for funding award until the funding instructions are met for each category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TxDOT Houston District sponsored projects are not recommended due to priority programming approved by TPC in June 2024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Futura Bk BT" panose="020B0502020204020303"/>
              </a:rPr>
              <a:t>Remaining projects on the draft ranked list of project are recommended for consideration of listing in the RTP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Futura Bk BT" panose="020B0502020204020303"/>
              </a:rPr>
              <a:t>Projects listed in the RTP may continue project development and seek federal approvals such as environmental clearance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4826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19D6-3C94-F9B0-8C9E-8B01922D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8" y="43014"/>
            <a:ext cx="11893120" cy="1228424"/>
          </a:xfrm>
        </p:spPr>
        <p:txBody>
          <a:bodyPr>
            <a:normAutofit/>
          </a:bodyPr>
          <a:lstStyle/>
          <a:p>
            <a:r>
              <a:rPr lang="en-US" sz="4000" dirty="0"/>
              <a:t>Recommended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62A1-3A36-32E8-1AE6-6E61E65DC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AB06D-2E4B-83FD-CFEC-924E405C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99263"/>
              </p:ext>
            </p:extLst>
          </p:nvPr>
        </p:nvGraphicFramePr>
        <p:xfrm>
          <a:off x="177182" y="1179872"/>
          <a:ext cx="6734890" cy="511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259">
                  <a:extLst>
                    <a:ext uri="{9D8B030D-6E8A-4147-A177-3AD203B41FA5}">
                      <a16:colId xmlns:a16="http://schemas.microsoft.com/office/drawing/2014/main" val="1773426966"/>
                    </a:ext>
                  </a:extLst>
                </a:gridCol>
                <a:gridCol w="1096027">
                  <a:extLst>
                    <a:ext uri="{9D8B030D-6E8A-4147-A177-3AD203B41FA5}">
                      <a16:colId xmlns:a16="http://schemas.microsoft.com/office/drawing/2014/main" val="504756181"/>
                    </a:ext>
                  </a:extLst>
                </a:gridCol>
                <a:gridCol w="1770757">
                  <a:extLst>
                    <a:ext uri="{9D8B030D-6E8A-4147-A177-3AD203B41FA5}">
                      <a16:colId xmlns:a16="http://schemas.microsoft.com/office/drawing/2014/main" val="1560720588"/>
                    </a:ext>
                  </a:extLst>
                </a:gridCol>
                <a:gridCol w="1746847">
                  <a:extLst>
                    <a:ext uri="{9D8B030D-6E8A-4147-A177-3AD203B41FA5}">
                      <a16:colId xmlns:a16="http://schemas.microsoft.com/office/drawing/2014/main" val="70698528"/>
                    </a:ext>
                  </a:extLst>
                </a:gridCol>
              </a:tblGrid>
              <a:tr h="657110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Federal Amount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Including Local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1065"/>
                  </a:ext>
                </a:extLst>
              </a:tr>
              <a:tr h="388330">
                <a:tc>
                  <a:txBody>
                    <a:bodyPr/>
                    <a:lstStyle/>
                    <a:p>
                      <a:r>
                        <a:rPr lang="en-US" dirty="0"/>
                        <a:t>Major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842401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r>
                        <a:rPr lang="en-US" dirty="0"/>
                        <a:t>High Growth Area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625061"/>
                  </a:ext>
                </a:extLst>
              </a:tr>
              <a:tr h="894656">
                <a:tc>
                  <a:txBody>
                    <a:bodyPr/>
                    <a:lstStyle/>
                    <a:p>
                      <a:r>
                        <a:rPr lang="en-US" dirty="0"/>
                        <a:t>Operational Improvements and Congestion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9466"/>
                  </a:ext>
                </a:extLst>
              </a:tr>
              <a:tr h="657110">
                <a:tc>
                  <a:txBody>
                    <a:bodyPr/>
                    <a:lstStyle/>
                    <a:p>
                      <a:r>
                        <a:rPr lang="en-US" dirty="0"/>
                        <a:t>Resiliency and State Of Good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91664"/>
                  </a:ext>
                </a:extLst>
              </a:tr>
              <a:tr h="474249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810928"/>
                  </a:ext>
                </a:extLst>
              </a:tr>
              <a:tr h="544445">
                <a:tc>
                  <a:txBody>
                    <a:bodyPr/>
                    <a:lstStyle/>
                    <a:p>
                      <a:r>
                        <a:rPr lang="en-US" dirty="0"/>
                        <a:t>Active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787518"/>
                  </a:ext>
                </a:extLst>
              </a:tr>
              <a:tr h="474249"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$981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401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83A0865-B3D8-5A86-340F-1DB6EDA2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21" y="-241"/>
            <a:ext cx="5270760" cy="68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38B-EDF5-DFF8-2E83-E58392FE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Projects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361F2F-CEC5-3A2A-19DA-525EA8BFA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207278"/>
              </p:ext>
            </p:extLst>
          </p:nvPr>
        </p:nvGraphicFramePr>
        <p:xfrm>
          <a:off x="87085" y="1190754"/>
          <a:ext cx="12017830" cy="410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223">
                  <a:extLst>
                    <a:ext uri="{9D8B030D-6E8A-4147-A177-3AD203B41FA5}">
                      <a16:colId xmlns:a16="http://schemas.microsoft.com/office/drawing/2014/main" val="1918548261"/>
                    </a:ext>
                  </a:extLst>
                </a:gridCol>
                <a:gridCol w="4234724">
                  <a:extLst>
                    <a:ext uri="{9D8B030D-6E8A-4147-A177-3AD203B41FA5}">
                      <a16:colId xmlns:a16="http://schemas.microsoft.com/office/drawing/2014/main" val="3595480476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3271324716"/>
                    </a:ext>
                  </a:extLst>
                </a:gridCol>
                <a:gridCol w="757084">
                  <a:extLst>
                    <a:ext uri="{9D8B030D-6E8A-4147-A177-3AD203B41FA5}">
                      <a16:colId xmlns:a16="http://schemas.microsoft.com/office/drawing/2014/main" val="2834260276"/>
                    </a:ext>
                  </a:extLst>
                </a:gridCol>
                <a:gridCol w="1160206">
                  <a:extLst>
                    <a:ext uri="{9D8B030D-6E8A-4147-A177-3AD203B41FA5}">
                      <a16:colId xmlns:a16="http://schemas.microsoft.com/office/drawing/2014/main" val="151937563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4201830165"/>
                    </a:ext>
                  </a:extLst>
                </a:gridCol>
                <a:gridCol w="1790876">
                  <a:extLst>
                    <a:ext uri="{9D8B030D-6E8A-4147-A177-3AD203B41FA5}">
                      <a16:colId xmlns:a16="http://schemas.microsoft.com/office/drawing/2014/main" val="697935598"/>
                    </a:ext>
                  </a:extLst>
                </a:gridCol>
              </a:tblGrid>
              <a:tr h="75347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Project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Fiscal 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Federal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Cost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678041"/>
                  </a:ext>
                </a:extLst>
              </a:tr>
              <a:tr h="798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Montgomery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IH 45 Ramp Improvements at Hardy toll Rd,  SH 99 and Woodlands Pkwy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82687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Montgomery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Magnolia Relief Route from FM 1488 to SH 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2033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$72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$90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323901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TxDOT Beaumont District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SH 146 Widening from IH 10 to Cedar Bayou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0883428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4388038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FD88-11EC-CD1A-1105-1EE0B0CCD703}"/>
              </a:ext>
            </a:extLst>
          </p:cNvPr>
          <p:cNvSpPr txBox="1">
            <a:spLocks/>
          </p:cNvSpPr>
          <p:nvPr/>
        </p:nvSpPr>
        <p:spPr>
          <a:xfrm>
            <a:off x="174275" y="5667246"/>
            <a:ext cx="11088357" cy="55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900" dirty="0">
                <a:latin typeface="Futura Bk BT" panose="020B0502020204020303"/>
              </a:rPr>
              <a:t>Construction phase fiscal year is based on project readiness assessment and fiscal capacity. Projects may be advanced if fiscal capacity is available and major project readiness milestones are met. </a:t>
            </a:r>
            <a:endParaRPr lang="en-US" sz="23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33807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38B-EDF5-DFF8-2E83-E58392FE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-206478"/>
            <a:ext cx="12104915" cy="1228424"/>
          </a:xfrm>
        </p:spPr>
        <p:txBody>
          <a:bodyPr>
            <a:normAutofit fontScale="90000"/>
          </a:bodyPr>
          <a:lstStyle/>
          <a:p>
            <a:r>
              <a:rPr lang="en-US" dirty="0"/>
              <a:t>High </a:t>
            </a:r>
            <a:r>
              <a:rPr lang="en-US" sz="4000" dirty="0"/>
              <a:t>Growth</a:t>
            </a:r>
            <a:r>
              <a:rPr lang="en-US" dirty="0"/>
              <a:t> Area Needs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361F2F-CEC5-3A2A-19DA-525EA8BFA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80814"/>
              </p:ext>
            </p:extLst>
          </p:nvPr>
        </p:nvGraphicFramePr>
        <p:xfrm>
          <a:off x="87084" y="768129"/>
          <a:ext cx="12017830" cy="4580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06">
                  <a:extLst>
                    <a:ext uri="{9D8B030D-6E8A-4147-A177-3AD203B41FA5}">
                      <a16:colId xmlns:a16="http://schemas.microsoft.com/office/drawing/2014/main" val="1918548261"/>
                    </a:ext>
                  </a:extLst>
                </a:gridCol>
                <a:gridCol w="4158409">
                  <a:extLst>
                    <a:ext uri="{9D8B030D-6E8A-4147-A177-3AD203B41FA5}">
                      <a16:colId xmlns:a16="http://schemas.microsoft.com/office/drawing/2014/main" val="3595480476"/>
                    </a:ext>
                  </a:extLst>
                </a:gridCol>
                <a:gridCol w="819968">
                  <a:extLst>
                    <a:ext uri="{9D8B030D-6E8A-4147-A177-3AD203B41FA5}">
                      <a16:colId xmlns:a16="http://schemas.microsoft.com/office/drawing/2014/main" val="3271324716"/>
                    </a:ext>
                  </a:extLst>
                </a:gridCol>
                <a:gridCol w="907822">
                  <a:extLst>
                    <a:ext uri="{9D8B030D-6E8A-4147-A177-3AD203B41FA5}">
                      <a16:colId xmlns:a16="http://schemas.microsoft.com/office/drawing/2014/main" val="2834260276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val="1519375636"/>
                    </a:ext>
                  </a:extLst>
                </a:gridCol>
                <a:gridCol w="1298282">
                  <a:extLst>
                    <a:ext uri="{9D8B030D-6E8A-4147-A177-3AD203B41FA5}">
                      <a16:colId xmlns:a16="http://schemas.microsoft.com/office/drawing/2014/main" val="2418550977"/>
                    </a:ext>
                  </a:extLst>
                </a:gridCol>
                <a:gridCol w="1606468">
                  <a:extLst>
                    <a:ext uri="{9D8B030D-6E8A-4147-A177-3AD203B41FA5}">
                      <a16:colId xmlns:a16="http://schemas.microsoft.com/office/drawing/2014/main" val="697935598"/>
                    </a:ext>
                  </a:extLst>
                </a:gridCol>
              </a:tblGrid>
              <a:tr h="113859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Project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Total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Fiscal 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Futura Md BT" panose="020B0602020204020303" pitchFamily="34" charset="0"/>
                        </a:rPr>
                        <a:t>Federal ($M)</a:t>
                      </a:r>
                    </a:p>
                    <a:p>
                      <a:pPr algn="ctr"/>
                      <a:endParaRPr lang="en-US" sz="2000" dirty="0">
                        <a:latin typeface="Futura Md BT" panose="020B06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Cost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678041"/>
                  </a:ext>
                </a:extLst>
              </a:tr>
              <a:tr h="690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Brazoria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Pearland Pkwy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Exten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 from Dixie Farm to FM 2351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826872"/>
                  </a:ext>
                </a:extLst>
              </a:tr>
              <a:tr h="625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Fort Bend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Construct SH 99 Seg-D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Front.Rd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3239014"/>
                  </a:ext>
                </a:extLst>
              </a:tr>
              <a:tr h="636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Montg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.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SH 99 Seg-G EB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Front.Rd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6066514"/>
                  </a:ext>
                </a:extLst>
              </a:tr>
              <a:tr h="53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Brazoria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CR 100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Exten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 from CR113 to SH 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8316455"/>
                  </a:ext>
                </a:extLst>
              </a:tr>
              <a:tr h="9551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Harris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Barker Cypress Widening from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Queenston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 Blvd to North of US 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2670870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432664-A883-9037-5BDA-F46ABA814144}"/>
              </a:ext>
            </a:extLst>
          </p:cNvPr>
          <p:cNvSpPr txBox="1">
            <a:spLocks/>
          </p:cNvSpPr>
          <p:nvPr/>
        </p:nvSpPr>
        <p:spPr>
          <a:xfrm>
            <a:off x="87085" y="5737583"/>
            <a:ext cx="10895764" cy="55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900" dirty="0">
                <a:latin typeface="Futura Bk BT" panose="020B0502020204020303"/>
              </a:rPr>
              <a:t>Construction phase fiscal year is based on project readiness assessment and fiscal capacity. Projects may be advanced if fiscal capacity is available and major project readiness milestones are met.</a:t>
            </a:r>
            <a:endParaRPr lang="en-US" sz="23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49709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38B-EDF5-DFF8-2E83-E58392FE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Growth Area Needs Projects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361F2F-CEC5-3A2A-19DA-525EA8BFA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840209"/>
              </p:ext>
            </p:extLst>
          </p:nvPr>
        </p:nvGraphicFramePr>
        <p:xfrm>
          <a:off x="110531" y="1228423"/>
          <a:ext cx="11970939" cy="3421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323">
                  <a:extLst>
                    <a:ext uri="{9D8B030D-6E8A-4147-A177-3AD203B41FA5}">
                      <a16:colId xmlns:a16="http://schemas.microsoft.com/office/drawing/2014/main" val="1918548261"/>
                    </a:ext>
                  </a:extLst>
                </a:gridCol>
                <a:gridCol w="3969191">
                  <a:extLst>
                    <a:ext uri="{9D8B030D-6E8A-4147-A177-3AD203B41FA5}">
                      <a16:colId xmlns:a16="http://schemas.microsoft.com/office/drawing/2014/main" val="3595480476"/>
                    </a:ext>
                  </a:extLst>
                </a:gridCol>
                <a:gridCol w="990884">
                  <a:extLst>
                    <a:ext uri="{9D8B030D-6E8A-4147-A177-3AD203B41FA5}">
                      <a16:colId xmlns:a16="http://schemas.microsoft.com/office/drawing/2014/main" val="3271324716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834260276"/>
                    </a:ext>
                  </a:extLst>
                </a:gridCol>
                <a:gridCol w="983225">
                  <a:extLst>
                    <a:ext uri="{9D8B030D-6E8A-4147-A177-3AD203B41FA5}">
                      <a16:colId xmlns:a16="http://schemas.microsoft.com/office/drawing/2014/main" val="1519375636"/>
                    </a:ext>
                  </a:extLst>
                </a:gridCol>
                <a:gridCol w="1759975">
                  <a:extLst>
                    <a:ext uri="{9D8B030D-6E8A-4147-A177-3AD203B41FA5}">
                      <a16:colId xmlns:a16="http://schemas.microsoft.com/office/drawing/2014/main" val="1187134023"/>
                    </a:ext>
                  </a:extLst>
                </a:gridCol>
                <a:gridCol w="1659276">
                  <a:extLst>
                    <a:ext uri="{9D8B030D-6E8A-4147-A177-3AD203B41FA5}">
                      <a16:colId xmlns:a16="http://schemas.microsoft.com/office/drawing/2014/main" val="697935598"/>
                    </a:ext>
                  </a:extLst>
                </a:gridCol>
              </a:tblGrid>
              <a:tr h="92564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Project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Futura Md BT" panose="020B0602020204020303" pitchFamily="34" charset="0"/>
                        </a:rPr>
                        <a:t>Total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Fiscal 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Futura Md BT" panose="020B0602020204020303" pitchFamily="34" charset="0"/>
                        </a:rPr>
                        <a:t>Federal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Md BT" panose="020B0602020204020303" pitchFamily="34" charset="0"/>
                        </a:rPr>
                        <a:t>Total Cost 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678041"/>
                  </a:ext>
                </a:extLst>
              </a:tr>
              <a:tr h="7963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City of Conroe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Foster Drive widening from S Frazier St. to N Porter Rd.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826872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City of Mont Belvieu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Eagle Drive widening from FM 565 to SH 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3239014"/>
                  </a:ext>
                </a:extLst>
              </a:tr>
              <a:tr h="748896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$290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606651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13D21-C01A-8454-4CBE-7074A3C71B87}"/>
              </a:ext>
            </a:extLst>
          </p:cNvPr>
          <p:cNvSpPr txBox="1">
            <a:spLocks/>
          </p:cNvSpPr>
          <p:nvPr/>
        </p:nvSpPr>
        <p:spPr>
          <a:xfrm>
            <a:off x="110531" y="4752845"/>
            <a:ext cx="10895764" cy="55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 panose="020B0502020204020303"/>
              </a:rPr>
              <a:t>*</a:t>
            </a:r>
            <a:r>
              <a:rPr lang="en-US" sz="1900" dirty="0">
                <a:latin typeface="Futura Bk BT" panose="020B0502020204020303"/>
              </a:rPr>
              <a:t>Construction phase fiscal year is based on project readiness assessment and fiscal capacity. Projects may be advanced if fiscal capacity is available and major project readiness milestones are met.</a:t>
            </a:r>
            <a:endParaRPr lang="en-US" sz="23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88608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8-v1.potx" id="{168C5D7E-7BE7-446B-9363-64D11E5AAE14}" vid="{D0F3308C-920E-4930-A863-6EC800132F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845C68BAFC54B9E8187B2D0AF4E41" ma:contentTypeVersion="12" ma:contentTypeDescription="Create a new document." ma:contentTypeScope="" ma:versionID="e74fc57a6403fdd808f5d0c7e549ed93">
  <xsd:schema xmlns:xsd="http://www.w3.org/2001/XMLSchema" xmlns:xs="http://www.w3.org/2001/XMLSchema" xmlns:p="http://schemas.microsoft.com/office/2006/metadata/properties" xmlns:ns2="5f461c78-32f1-47b5-a124-a47e2a87b4a6" xmlns:ns3="e3964c94-1cec-4b5c-96a8-005392ea8f45" targetNamespace="http://schemas.microsoft.com/office/2006/metadata/properties" ma:root="true" ma:fieldsID="0b5b700b14b20c1fa815bdb85b540c58" ns2:_="" ns3:_="">
    <xsd:import namespace="5f461c78-32f1-47b5-a124-a47e2a87b4a6"/>
    <xsd:import namespace="e3964c94-1cec-4b5c-96a8-005392ea8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1c78-32f1-47b5-a124-a47e2a87b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a090e69-68ed-4240-a6f3-2772c3616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64c94-1cec-4b5c-96a8-005392ea8f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5084c4d-023a-4c52-a327-b023797e84ad}" ma:internalName="TaxCatchAll" ma:showField="CatchAllData" ma:web="e3964c94-1cec-4b5c-96a8-005392ea8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964c94-1cec-4b5c-96a8-005392ea8f45" xsi:nil="true"/>
    <lcf76f155ced4ddcb4097134ff3c332f xmlns="5f461c78-32f1-47b5-a124-a47e2a87b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45F70C-BCE1-465E-B085-9790EF2275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45B60-5F68-42EC-A9F0-4E02640AF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61c78-32f1-47b5-a124-a47e2a87b4a6"/>
    <ds:schemaRef ds:uri="e3964c94-1cec-4b5c-96a8-005392ea8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31DA41-AA81-4C44-A38E-7A306D3F4A69}">
  <ds:schemaRefs>
    <ds:schemaRef ds:uri="http://purl.org/dc/elements/1.1/"/>
    <ds:schemaRef ds:uri="5f461c78-32f1-47b5-a124-a47e2a87b4a6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964c94-1cec-4b5c-96a8-005392ea8f4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hgacmpo-slide-template-2018-v1</Template>
  <TotalTime>2828</TotalTime>
  <Words>2416</Words>
  <Application>Microsoft Office PowerPoint</Application>
  <PresentationFormat>Widescreen</PresentationFormat>
  <Paragraphs>746</Paragraphs>
  <Slides>33</Slides>
  <Notes>1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Futura Bk BT</vt:lpstr>
      <vt:lpstr>Courier New</vt:lpstr>
      <vt:lpstr>Futura-Bold</vt:lpstr>
      <vt:lpstr>Arial</vt:lpstr>
      <vt:lpstr>Calibri</vt:lpstr>
      <vt:lpstr>Futura Md BT</vt:lpstr>
      <vt:lpstr>Wingdings</vt:lpstr>
      <vt:lpstr>Office Theme</vt:lpstr>
      <vt:lpstr>Project Selection Process Update</vt:lpstr>
      <vt:lpstr>Project Selection Process</vt:lpstr>
      <vt:lpstr>Project Selection Since December 2023</vt:lpstr>
      <vt:lpstr>Available Funding by Category June 2024</vt:lpstr>
      <vt:lpstr>Draft Recommendations</vt:lpstr>
      <vt:lpstr>Recommended Projects</vt:lpstr>
      <vt:lpstr>Major Projects Recommendation</vt:lpstr>
      <vt:lpstr>High Growth Area Needs Recommendation</vt:lpstr>
      <vt:lpstr>High Growth Area Needs Projects Recommendation</vt:lpstr>
      <vt:lpstr>Operational Improvements and Congestion Management Projects Recommendation</vt:lpstr>
      <vt:lpstr>Resiliency and State of Good Repair Projects Recommendation</vt:lpstr>
      <vt:lpstr>Transit Projects Recommendation</vt:lpstr>
      <vt:lpstr>Summary of Total Programming Since December 2023</vt:lpstr>
      <vt:lpstr>Next Steps</vt:lpstr>
      <vt:lpstr>Information &amp; Discussion</vt:lpstr>
      <vt:lpstr>Contacts</vt:lpstr>
      <vt:lpstr>Spring 2023 Funding by Category</vt:lpstr>
      <vt:lpstr>TxDOT Houston Funding Request</vt:lpstr>
      <vt:lpstr>Summary of Total Programming Since December 2023</vt:lpstr>
      <vt:lpstr>Next Steps</vt:lpstr>
      <vt:lpstr>Project Selection Process</vt:lpstr>
      <vt:lpstr>Category Analysis – Includes COSD, RGM, Out of Cycle, and PSP Recommendations</vt:lpstr>
      <vt:lpstr>Draft Recommendations online</vt:lpstr>
      <vt:lpstr>Programming &amp; Available balances - Cumulative 2035</vt:lpstr>
      <vt:lpstr>Recommended Projects</vt:lpstr>
      <vt:lpstr>Category Analysis – Includes COSD, RGM, Out of Cycle, and PSP Recommendations</vt:lpstr>
      <vt:lpstr>Selection Process Steps</vt:lpstr>
      <vt:lpstr>Selection Process</vt:lpstr>
      <vt:lpstr>Total Score</vt:lpstr>
      <vt:lpstr>Funding Recommendations by Category</vt:lpstr>
      <vt:lpstr>Recommended Projects Summary by Category</vt:lpstr>
      <vt:lpstr>Selection Process Update</vt:lpstr>
      <vt:lpstr>Benefit-Cost Scoring Method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Garber, Keith</dc:creator>
  <cp:lastModifiedBy>Lingala, Vishu</cp:lastModifiedBy>
  <cp:revision>123</cp:revision>
  <cp:lastPrinted>2017-12-07T14:32:31Z</cp:lastPrinted>
  <dcterms:created xsi:type="dcterms:W3CDTF">2022-05-16T13:00:46Z</dcterms:created>
  <dcterms:modified xsi:type="dcterms:W3CDTF">2025-01-24T12:12:36Z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0x01010034A845C68BAFC54B9E8187B2D0AF4E41</vt:lpwstr>
  </property>
  <property fmtid="{D5CDD505-2E9C-101B-9397-08002B2CF9AE}" pid="3" name="_dlc_DocIdItemGuid">
    <vt:lpwstr>4d4cf185-850c-400c-8193-00ab431bbfe3</vt:lpwstr>
  </property>
  <property fmtid="{D5CDD505-2E9C-101B-9397-08002B2CF9AE}" pid="4" name="MediaServiceImageTags">
    <vt:lpwstr/>
  </property>
</Properties>
</file>