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13343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3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49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60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01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76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48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47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1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1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6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7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7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8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8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1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5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7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dirty="0"/>
              <a:t>Empowering City &amp; County Organizations with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Presented by: Jordan LaBorde</a:t>
            </a:r>
            <a:r>
              <a:rPr lang="en-US" dirty="0"/>
              <a:t> &amp; Gina Primmer</a:t>
            </a:r>
            <a:r>
              <a:rPr dirty="0"/>
              <a:t> </a:t>
            </a:r>
            <a:r>
              <a:rPr lang="en-US" dirty="0"/>
              <a:t>–</a:t>
            </a:r>
            <a:r>
              <a:rPr dirty="0"/>
              <a:t>DatabaseUSA</a:t>
            </a:r>
            <a:endParaRPr lang="en-US" dirty="0"/>
          </a:p>
          <a:p>
            <a:r>
              <a:rPr lang="en-US" dirty="0"/>
              <a:t>With Vince Foster, Head of Data Research </a:t>
            </a:r>
          </a:p>
          <a:p>
            <a:r>
              <a:rPr lang="en-US" dirty="0"/>
              <a:t>Dave Johnson, API </a:t>
            </a:r>
            <a:r>
              <a:rPr lang="en-US"/>
              <a:t>and Database Developer</a:t>
            </a:r>
            <a:endParaRPr dirty="0"/>
          </a:p>
        </p:txBody>
      </p:sp>
      <p:pic>
        <p:nvPicPr>
          <p:cNvPr id="5" name="Picture 4" descr="A black background with blue and red text&#10;&#10;AI-generated content may be incorrect.">
            <a:extLst>
              <a:ext uri="{FF2B5EF4-FFF2-40B4-BE49-F238E27FC236}">
                <a16:creationId xmlns:a16="http://schemas.microsoft.com/office/drawing/2014/main" id="{24529177-5E29-22AC-82A4-7105DA9C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245" y="-997389"/>
            <a:ext cx="3823580" cy="3823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About DatabaseUSA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</a:t>
            </a:r>
            <a:r>
              <a:rPr dirty="0"/>
              <a:t>eading provider of business &amp; consumer data across the United States.</a:t>
            </a:r>
          </a:p>
          <a:p>
            <a:r>
              <a:rPr dirty="0"/>
              <a:t>Over 2</a:t>
            </a:r>
            <a:r>
              <a:rPr lang="en-US" dirty="0"/>
              <a:t>5</a:t>
            </a:r>
            <a:r>
              <a:rPr dirty="0"/>
              <a:t>0 million consumer records and 1</a:t>
            </a:r>
            <a:r>
              <a:rPr lang="en-US" dirty="0"/>
              <a:t>8</a:t>
            </a:r>
            <a:r>
              <a:rPr dirty="0"/>
              <a:t> million</a:t>
            </a:r>
            <a:r>
              <a:rPr lang="en-US" dirty="0"/>
              <a:t> verified</a:t>
            </a:r>
            <a:r>
              <a:rPr dirty="0"/>
              <a:t> business records.</a:t>
            </a:r>
          </a:p>
          <a:p>
            <a:r>
              <a:rPr dirty="0"/>
              <a:t>Serving</a:t>
            </a:r>
            <a:r>
              <a:rPr lang="en-US" dirty="0"/>
              <a:t> government agencies, non-profits, and business organizations.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B238-C6D2-5F85-34DF-75D668D8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1C581-8343-6D3C-8319-21E123867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source data compiler.</a:t>
            </a:r>
          </a:p>
          <a:p>
            <a:r>
              <a:rPr lang="en-US" dirty="0"/>
              <a:t>Providing triple-verified business data.</a:t>
            </a:r>
          </a:p>
          <a:p>
            <a:pPr lvl="1"/>
            <a:r>
              <a:rPr lang="en-US" dirty="0"/>
              <a:t>Telephone verification.</a:t>
            </a:r>
          </a:p>
          <a:p>
            <a:pPr lvl="1"/>
            <a:r>
              <a:rPr lang="en-US" dirty="0"/>
              <a:t>Direct online verification.</a:t>
            </a:r>
          </a:p>
          <a:p>
            <a:pPr lvl="1"/>
            <a:r>
              <a:rPr lang="en-US" dirty="0"/>
              <a:t>National Change of Address verification.</a:t>
            </a:r>
          </a:p>
          <a:p>
            <a:pPr lvl="1"/>
            <a:r>
              <a:rPr lang="en-US" dirty="0"/>
              <a:t>Directories/3</a:t>
            </a:r>
            <a:r>
              <a:rPr lang="en-US" baseline="30000" dirty="0"/>
              <a:t>rd</a:t>
            </a:r>
            <a:r>
              <a:rPr lang="en-US" dirty="0"/>
              <a:t> Party Verification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56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08DEA-9541-A2F8-938E-88B4FEA1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294239"/>
            <a:ext cx="7704667" cy="1981200"/>
          </a:xfrm>
        </p:spPr>
        <p:txBody>
          <a:bodyPr/>
          <a:lstStyle/>
          <a:p>
            <a:r>
              <a:rPr lang="en-US" dirty="0"/>
              <a:t>Consumer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E2206-D3D5-0CD4-3876-2BDC7ACFB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862027"/>
            <a:ext cx="7704667" cy="4318502"/>
          </a:xfrm>
        </p:spPr>
        <p:txBody>
          <a:bodyPr>
            <a:normAutofit fontScale="32500" lnSpcReduction="20000"/>
          </a:bodyPr>
          <a:lstStyle/>
          <a:p>
            <a:r>
              <a:rPr lang="en-US" sz="7400" dirty="0"/>
              <a:t>Over 250 million consumer records available. </a:t>
            </a:r>
          </a:p>
          <a:p>
            <a:r>
              <a:rPr lang="en-US" sz="7400" dirty="0"/>
              <a:t>Data is compiled from data sources including:</a:t>
            </a:r>
          </a:p>
          <a:p>
            <a:pPr lvl="1"/>
            <a:r>
              <a:rPr lang="en-US" sz="7400" dirty="0"/>
              <a:t>Real Estate Deed &amp; Tax Information </a:t>
            </a:r>
          </a:p>
          <a:p>
            <a:pPr lvl="1"/>
            <a:r>
              <a:rPr lang="en-US" sz="7400" dirty="0"/>
              <a:t>National Directory Assistance Data</a:t>
            </a:r>
          </a:p>
          <a:p>
            <a:pPr lvl="1"/>
            <a:r>
              <a:rPr lang="en-US" sz="7400" dirty="0"/>
              <a:t>Voter Registration Data</a:t>
            </a:r>
          </a:p>
          <a:p>
            <a:pPr lvl="1"/>
            <a:r>
              <a:rPr lang="en-US" sz="7400" dirty="0"/>
              <a:t>White Pages</a:t>
            </a:r>
          </a:p>
          <a:p>
            <a:pPr lvl="1"/>
            <a:r>
              <a:rPr lang="en-US" sz="7400" dirty="0"/>
              <a:t>Mail Order Data</a:t>
            </a:r>
          </a:p>
          <a:p>
            <a:pPr lvl="1"/>
            <a:r>
              <a:rPr lang="en-US" sz="7400" dirty="0"/>
              <a:t>Buyer Behavior Data</a:t>
            </a:r>
          </a:p>
          <a:p>
            <a:pPr lvl="1"/>
            <a:r>
              <a:rPr lang="en-US" sz="7400" dirty="0"/>
              <a:t>Warranty cards, magazine subscriptions, credit card and credit card transactional data.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4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3F411-C9CF-CC39-2547-97998825F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DD7D8-E359-0BD1-01AA-8802A8134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Full file purchases</a:t>
            </a:r>
          </a:p>
          <a:p>
            <a:pPr lvl="1"/>
            <a:r>
              <a:rPr lang="en-US" sz="2400" dirty="0"/>
              <a:t>Clients can receive full files matching their criteria for both business &amp; consumer data.</a:t>
            </a:r>
          </a:p>
          <a:p>
            <a:r>
              <a:rPr lang="en-US" dirty="0"/>
              <a:t>Online search tools</a:t>
            </a:r>
          </a:p>
          <a:p>
            <a:pPr lvl="1"/>
            <a:r>
              <a:rPr lang="en-US" sz="2400" dirty="0"/>
              <a:t>AtoZdatabases provides a searchable database that allows users to run their own queries accessing </a:t>
            </a:r>
            <a:r>
              <a:rPr lang="en-US" sz="2400" dirty="0" err="1"/>
              <a:t>DatabaseUSA’s</a:t>
            </a:r>
            <a:r>
              <a:rPr lang="en-US" sz="2400" dirty="0"/>
              <a:t> business &amp; consumer data.</a:t>
            </a:r>
          </a:p>
          <a:p>
            <a:r>
              <a:rPr lang="en-US" dirty="0"/>
              <a:t>API</a:t>
            </a:r>
          </a:p>
          <a:p>
            <a:pPr lvl="1"/>
            <a:r>
              <a:rPr lang="en-US" sz="2400" dirty="0"/>
              <a:t>Access can be made available through an API.</a:t>
            </a:r>
          </a:p>
        </p:txBody>
      </p:sp>
    </p:spTree>
    <p:extLst>
      <p:ext uri="{BB962C8B-B14F-4D97-AF65-F5344CB8AC3E}">
        <p14:creationId xmlns:p14="http://schemas.microsoft.com/office/powerpoint/2010/main" val="313799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1960830"/>
            <a:ext cx="7704667" cy="3332816"/>
          </a:xfrm>
        </p:spPr>
        <p:txBody>
          <a:bodyPr/>
          <a:lstStyle/>
          <a:p>
            <a:r>
              <a:rPr lang="en-US" dirty="0"/>
              <a:t>Sample files can be provided upon request.</a:t>
            </a:r>
          </a:p>
          <a:p>
            <a:r>
              <a:rPr lang="en-US" dirty="0"/>
              <a:t>Webinars &amp; Trials of the AtoZdatabases online database can be submitted to Jordan@atozdatabases.com</a:t>
            </a: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45</TotalTime>
  <Words>235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Parallax</vt:lpstr>
      <vt:lpstr>Empowering City &amp; County Organizations with Data</vt:lpstr>
      <vt:lpstr>About DatabaseUSA</vt:lpstr>
      <vt:lpstr>Business Data</vt:lpstr>
      <vt:lpstr>Consumer Data</vt:lpstr>
      <vt:lpstr>Available Services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Jordan Laborde</dc:creator>
  <cp:keywords/>
  <dc:description>generated using python-pptx</dc:description>
  <cp:lastModifiedBy>Jordan Laborde</cp:lastModifiedBy>
  <cp:revision>5</cp:revision>
  <dcterms:created xsi:type="dcterms:W3CDTF">2013-01-27T09:14:16Z</dcterms:created>
  <dcterms:modified xsi:type="dcterms:W3CDTF">2025-08-05T15:44:19Z</dcterms:modified>
  <cp:category/>
</cp:coreProperties>
</file>