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1" r:id="rId6"/>
  </p:sldMasterIdLst>
  <p:notesMasterIdLst>
    <p:notesMasterId r:id="rId32"/>
  </p:notesMasterIdLst>
  <p:sldIdLst>
    <p:sldId id="962" r:id="rId7"/>
    <p:sldId id="963" r:id="rId8"/>
    <p:sldId id="965" r:id="rId9"/>
    <p:sldId id="936" r:id="rId10"/>
    <p:sldId id="933" r:id="rId11"/>
    <p:sldId id="928" r:id="rId12"/>
    <p:sldId id="938" r:id="rId13"/>
    <p:sldId id="932" r:id="rId14"/>
    <p:sldId id="956" r:id="rId15"/>
    <p:sldId id="945" r:id="rId16"/>
    <p:sldId id="869" r:id="rId17"/>
    <p:sldId id="924" r:id="rId18"/>
    <p:sldId id="950" r:id="rId19"/>
    <p:sldId id="951" r:id="rId20"/>
    <p:sldId id="952" r:id="rId21"/>
    <p:sldId id="953" r:id="rId22"/>
    <p:sldId id="954" r:id="rId23"/>
    <p:sldId id="958" r:id="rId24"/>
    <p:sldId id="946" r:id="rId25"/>
    <p:sldId id="961" r:id="rId26"/>
    <p:sldId id="872" r:id="rId27"/>
    <p:sldId id="959" r:id="rId28"/>
    <p:sldId id="934" r:id="rId29"/>
    <p:sldId id="935" r:id="rId30"/>
    <p:sldId id="9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AACFE2-F44C-41EB-B818-591B2C4DF6D4}">
          <p14:sldIdLst>
            <p14:sldId id="962"/>
            <p14:sldId id="963"/>
            <p14:sldId id="965"/>
            <p14:sldId id="936"/>
            <p14:sldId id="933"/>
            <p14:sldId id="928"/>
            <p14:sldId id="938"/>
            <p14:sldId id="932"/>
            <p14:sldId id="956"/>
            <p14:sldId id="945"/>
            <p14:sldId id="869"/>
            <p14:sldId id="924"/>
            <p14:sldId id="950"/>
            <p14:sldId id="951"/>
            <p14:sldId id="952"/>
            <p14:sldId id="953"/>
            <p14:sldId id="954"/>
            <p14:sldId id="958"/>
            <p14:sldId id="946"/>
            <p14:sldId id="961"/>
            <p14:sldId id="872"/>
            <p14:sldId id="959"/>
            <p14:sldId id="934"/>
            <p14:sldId id="935"/>
            <p14:sldId id="9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E7334F-A0EC-2619-7D0C-78F3ABE4A78D}" name="Keen, Stephen" initials="KS" userId="S::keen@h-gac.com::3d45b3b4-ce74-48de-a8cc-644a36866bb8" providerId="AD"/>
  <p188:author id="{E8CDF260-96DD-44CE-5077-189B7241961B}" name="Hollmann, Anita" initials="HA" userId="S::hollmann@h-gac.com::0be5ebe6-fa4a-434f-baf6-89fbcdd69a8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9FE46-7124-4C32-A233-548982D02B84}" v="1510" dt="2024-05-14T20:46:29.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18" autoAdjust="0"/>
    <p:restoredTop sz="96357" autoAdjust="0"/>
  </p:normalViewPr>
  <p:slideViewPr>
    <p:cSldViewPr snapToGrid="0">
      <p:cViewPr varScale="1">
        <p:scale>
          <a:sx n="83" d="100"/>
          <a:sy n="83" d="100"/>
        </p:scale>
        <p:origin x="77"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Qun" userId="de42698e-1968-499c-9d68-96cc564678a7" providerId="ADAL" clId="{46B1BEE5-37DB-4FD4-909F-3B346DB2159F}"/>
    <pc:docChg chg="custSel modSld">
      <pc:chgData name="Zhao, Qun" userId="de42698e-1968-499c-9d68-96cc564678a7" providerId="ADAL" clId="{46B1BEE5-37DB-4FD4-909F-3B346DB2159F}" dt="2024-05-13T20:21:21.384" v="35" actId="27636"/>
      <pc:docMkLst>
        <pc:docMk/>
      </pc:docMkLst>
      <pc:sldChg chg="modSp mod">
        <pc:chgData name="Zhao, Qun" userId="de42698e-1968-499c-9d68-96cc564678a7" providerId="ADAL" clId="{46B1BEE5-37DB-4FD4-909F-3B346DB2159F}" dt="2024-05-13T20:20:11.331" v="22" actId="27636"/>
        <pc:sldMkLst>
          <pc:docMk/>
          <pc:sldMk cId="748406273" sldId="932"/>
        </pc:sldMkLst>
        <pc:spChg chg="mod">
          <ac:chgData name="Zhao, Qun" userId="de42698e-1968-499c-9d68-96cc564678a7" providerId="ADAL" clId="{46B1BEE5-37DB-4FD4-909F-3B346DB2159F}" dt="2024-05-13T20:20:11.331" v="22" actId="27636"/>
          <ac:spMkLst>
            <pc:docMk/>
            <pc:sldMk cId="748406273" sldId="932"/>
            <ac:spMk id="3" creationId="{CF5B5507-40A3-0494-C487-2F2EE72DB3A9}"/>
          </ac:spMkLst>
        </pc:spChg>
      </pc:sldChg>
      <pc:sldChg chg="modSp mod">
        <pc:chgData name="Zhao, Qun" userId="de42698e-1968-499c-9d68-96cc564678a7" providerId="ADAL" clId="{46B1BEE5-37DB-4FD4-909F-3B346DB2159F}" dt="2024-05-13T20:21:21.336" v="34" actId="27636"/>
        <pc:sldMkLst>
          <pc:docMk/>
          <pc:sldMk cId="3748241092" sldId="936"/>
        </pc:sldMkLst>
        <pc:spChg chg="mod">
          <ac:chgData name="Zhao, Qun" userId="de42698e-1968-499c-9d68-96cc564678a7" providerId="ADAL" clId="{46B1BEE5-37DB-4FD4-909F-3B346DB2159F}" dt="2024-05-13T20:21:21.336" v="34" actId="27636"/>
          <ac:spMkLst>
            <pc:docMk/>
            <pc:sldMk cId="3748241092" sldId="936"/>
            <ac:spMk id="3" creationId="{48B0C43F-C5BB-99DE-46B3-AA87C761912A}"/>
          </ac:spMkLst>
        </pc:spChg>
      </pc:sldChg>
      <pc:sldChg chg="modSp mod">
        <pc:chgData name="Zhao, Qun" userId="de42698e-1968-499c-9d68-96cc564678a7" providerId="ADAL" clId="{46B1BEE5-37DB-4FD4-909F-3B346DB2159F}" dt="2024-05-13T20:21:21.384" v="35" actId="27636"/>
        <pc:sldMkLst>
          <pc:docMk/>
          <pc:sldMk cId="2236147150" sldId="959"/>
        </pc:sldMkLst>
        <pc:spChg chg="mod">
          <ac:chgData name="Zhao, Qun" userId="de42698e-1968-499c-9d68-96cc564678a7" providerId="ADAL" clId="{46B1BEE5-37DB-4FD4-909F-3B346DB2159F}" dt="2024-05-13T20:21:21.384" v="35" actId="27636"/>
          <ac:spMkLst>
            <pc:docMk/>
            <pc:sldMk cId="2236147150" sldId="959"/>
            <ac:spMk id="2" creationId="{5FB70FBA-FEAC-6A80-8374-9A3D9BE0B258}"/>
          </ac:spMkLst>
        </pc:spChg>
      </pc:sldChg>
    </pc:docChg>
  </pc:docChgLst>
  <pc:docChgLst>
    <pc:chgData name="Keen, Stephen" userId="3d45b3b4-ce74-48de-a8cc-644a36866bb8" providerId="ADAL" clId="{75E9FE46-7124-4C32-A233-548982D02B84}"/>
    <pc:docChg chg="undo redo custSel addSld delSld modSld modSection">
      <pc:chgData name="Keen, Stephen" userId="3d45b3b4-ce74-48de-a8cc-644a36866bb8" providerId="ADAL" clId="{75E9FE46-7124-4C32-A233-548982D02B84}" dt="2024-05-15T17:24:18.793" v="4393" actId="20577"/>
      <pc:docMkLst>
        <pc:docMk/>
      </pc:docMkLst>
      <pc:sldChg chg="modSp mod">
        <pc:chgData name="Keen, Stephen" userId="3d45b3b4-ce74-48de-a8cc-644a36866bb8" providerId="ADAL" clId="{75E9FE46-7124-4C32-A233-548982D02B84}" dt="2024-05-14T20:45:50.259" v="4125" actId="15"/>
        <pc:sldMkLst>
          <pc:docMk/>
          <pc:sldMk cId="1731215171" sldId="869"/>
        </pc:sldMkLst>
        <pc:spChg chg="mod">
          <ac:chgData name="Keen, Stephen" userId="3d45b3b4-ce74-48de-a8cc-644a36866bb8" providerId="ADAL" clId="{75E9FE46-7124-4C32-A233-548982D02B84}" dt="2024-05-14T20:45:50.259" v="4125" actId="15"/>
          <ac:spMkLst>
            <pc:docMk/>
            <pc:sldMk cId="1731215171" sldId="869"/>
            <ac:spMk id="3" creationId="{52E62825-F5AC-943D-3A7A-BF74ACF25771}"/>
          </ac:spMkLst>
        </pc:spChg>
      </pc:sldChg>
      <pc:sldChg chg="addSp delSp modSp mod">
        <pc:chgData name="Keen, Stephen" userId="3d45b3b4-ce74-48de-a8cc-644a36866bb8" providerId="ADAL" clId="{75E9FE46-7124-4C32-A233-548982D02B84}" dt="2024-05-14T18:57:19.191" v="2785" actId="20577"/>
        <pc:sldMkLst>
          <pc:docMk/>
          <pc:sldMk cId="2628809236" sldId="872"/>
        </pc:sldMkLst>
        <pc:spChg chg="mod">
          <ac:chgData name="Keen, Stephen" userId="3d45b3b4-ce74-48de-a8cc-644a36866bb8" providerId="ADAL" clId="{75E9FE46-7124-4C32-A233-548982D02B84}" dt="2024-05-13T21:13:25.654" v="385" actId="1076"/>
          <ac:spMkLst>
            <pc:docMk/>
            <pc:sldMk cId="2628809236" sldId="872"/>
            <ac:spMk id="3" creationId="{E8811C37-7EB5-F066-5225-02152168E145}"/>
          </ac:spMkLst>
        </pc:spChg>
        <pc:spChg chg="add mod">
          <ac:chgData name="Keen, Stephen" userId="3d45b3b4-ce74-48de-a8cc-644a36866bb8" providerId="ADAL" clId="{75E9FE46-7124-4C32-A233-548982D02B84}" dt="2024-05-13T21:13:51.966" v="392" actId="1076"/>
          <ac:spMkLst>
            <pc:docMk/>
            <pc:sldMk cId="2628809236" sldId="872"/>
            <ac:spMk id="7" creationId="{85B1E305-E65E-E6F6-6BC1-A9D6FF3BEDFC}"/>
          </ac:spMkLst>
        </pc:spChg>
        <pc:spChg chg="add mod">
          <ac:chgData name="Keen, Stephen" userId="3d45b3b4-ce74-48de-a8cc-644a36866bb8" providerId="ADAL" clId="{75E9FE46-7124-4C32-A233-548982D02B84}" dt="2024-05-14T18:56:40.138" v="2775" actId="1076"/>
          <ac:spMkLst>
            <pc:docMk/>
            <pc:sldMk cId="2628809236" sldId="872"/>
            <ac:spMk id="8" creationId="{E8800D94-017D-196A-308F-E83BEEAD4A6F}"/>
          </ac:spMkLst>
        </pc:spChg>
        <pc:spChg chg="add mod">
          <ac:chgData name="Keen, Stephen" userId="3d45b3b4-ce74-48de-a8cc-644a36866bb8" providerId="ADAL" clId="{75E9FE46-7124-4C32-A233-548982D02B84}" dt="2024-05-13T21:14:26.044" v="417" actId="20577"/>
          <ac:spMkLst>
            <pc:docMk/>
            <pc:sldMk cId="2628809236" sldId="872"/>
            <ac:spMk id="9" creationId="{7120AD6F-465E-9D0C-2B2C-D0E6CDA811AA}"/>
          </ac:spMkLst>
        </pc:spChg>
        <pc:spChg chg="mod">
          <ac:chgData name="Keen, Stephen" userId="3d45b3b4-ce74-48de-a8cc-644a36866bb8" providerId="ADAL" clId="{75E9FE46-7124-4C32-A233-548982D02B84}" dt="2024-05-14T14:06:17.370" v="2191" actId="1076"/>
          <ac:spMkLst>
            <pc:docMk/>
            <pc:sldMk cId="2628809236" sldId="872"/>
            <ac:spMk id="12" creationId="{CC072788-A987-C241-5562-D34CA5F79A8F}"/>
          </ac:spMkLst>
        </pc:spChg>
        <pc:spChg chg="del mod">
          <ac:chgData name="Keen, Stephen" userId="3d45b3b4-ce74-48de-a8cc-644a36866bb8" providerId="ADAL" clId="{75E9FE46-7124-4C32-A233-548982D02B84}" dt="2024-05-13T21:12:44.836" v="371" actId="478"/>
          <ac:spMkLst>
            <pc:docMk/>
            <pc:sldMk cId="2628809236" sldId="872"/>
            <ac:spMk id="14" creationId="{1880126A-46FC-2EF3-6BEE-98BFB0B45C2D}"/>
          </ac:spMkLst>
        </pc:spChg>
        <pc:spChg chg="mod">
          <ac:chgData name="Keen, Stephen" userId="3d45b3b4-ce74-48de-a8cc-644a36866bb8" providerId="ADAL" clId="{75E9FE46-7124-4C32-A233-548982D02B84}" dt="2024-05-14T14:06:38.059" v="2195" actId="1076"/>
          <ac:spMkLst>
            <pc:docMk/>
            <pc:sldMk cId="2628809236" sldId="872"/>
            <ac:spMk id="16" creationId="{E3217149-A2D6-B4B1-22F7-FFE978948FF7}"/>
          </ac:spMkLst>
        </pc:spChg>
        <pc:spChg chg="mod">
          <ac:chgData name="Keen, Stephen" userId="3d45b3b4-ce74-48de-a8cc-644a36866bb8" providerId="ADAL" clId="{75E9FE46-7124-4C32-A233-548982D02B84}" dt="2024-05-13T21:13:40.710" v="390" actId="1076"/>
          <ac:spMkLst>
            <pc:docMk/>
            <pc:sldMk cId="2628809236" sldId="872"/>
            <ac:spMk id="27" creationId="{1D85A83C-33AC-53EB-6586-086FFFE6B16E}"/>
          </ac:spMkLst>
        </pc:spChg>
        <pc:spChg chg="del">
          <ac:chgData name="Keen, Stephen" userId="3d45b3b4-ce74-48de-a8cc-644a36866bb8" providerId="ADAL" clId="{75E9FE46-7124-4C32-A233-548982D02B84}" dt="2024-05-13T21:11:49.913" v="358" actId="21"/>
          <ac:spMkLst>
            <pc:docMk/>
            <pc:sldMk cId="2628809236" sldId="872"/>
            <ac:spMk id="28" creationId="{B6FB36FC-BFD8-01A6-0A6E-0B0EA9B8E148}"/>
          </ac:spMkLst>
        </pc:spChg>
        <pc:spChg chg="mod">
          <ac:chgData name="Keen, Stephen" userId="3d45b3b4-ce74-48de-a8cc-644a36866bb8" providerId="ADAL" clId="{75E9FE46-7124-4C32-A233-548982D02B84}" dt="2024-05-14T14:06:12.090" v="2190" actId="1076"/>
          <ac:spMkLst>
            <pc:docMk/>
            <pc:sldMk cId="2628809236" sldId="872"/>
            <ac:spMk id="32" creationId="{44427BDA-E422-5A32-40AB-A8CA694A23B8}"/>
          </ac:spMkLst>
        </pc:spChg>
        <pc:spChg chg="del">
          <ac:chgData name="Keen, Stephen" userId="3d45b3b4-ce74-48de-a8cc-644a36866bb8" providerId="ADAL" clId="{75E9FE46-7124-4C32-A233-548982D02B84}" dt="2024-05-13T21:11:51.770" v="359" actId="478"/>
          <ac:spMkLst>
            <pc:docMk/>
            <pc:sldMk cId="2628809236" sldId="872"/>
            <ac:spMk id="33" creationId="{160DB4DD-355F-50C7-8909-D9AA58E9406B}"/>
          </ac:spMkLst>
        </pc:spChg>
        <pc:spChg chg="del mod">
          <ac:chgData name="Keen, Stephen" userId="3d45b3b4-ce74-48de-a8cc-644a36866bb8" providerId="ADAL" clId="{75E9FE46-7124-4C32-A233-548982D02B84}" dt="2024-05-13T21:13:19.313" v="383" actId="478"/>
          <ac:spMkLst>
            <pc:docMk/>
            <pc:sldMk cId="2628809236" sldId="872"/>
            <ac:spMk id="34" creationId="{350A1EC2-4687-D9A9-C356-86979C92F3F9}"/>
          </ac:spMkLst>
        </pc:spChg>
        <pc:spChg chg="mod">
          <ac:chgData name="Keen, Stephen" userId="3d45b3b4-ce74-48de-a8cc-644a36866bb8" providerId="ADAL" clId="{75E9FE46-7124-4C32-A233-548982D02B84}" dt="2024-05-14T18:57:19.191" v="2785" actId="20577"/>
          <ac:spMkLst>
            <pc:docMk/>
            <pc:sldMk cId="2628809236" sldId="872"/>
            <ac:spMk id="37" creationId="{5257E125-DE92-2CA1-06E1-92C59C72DDA5}"/>
          </ac:spMkLst>
        </pc:spChg>
        <pc:picChg chg="add mod">
          <ac:chgData name="Keen, Stephen" userId="3d45b3b4-ce74-48de-a8cc-644a36866bb8" providerId="ADAL" clId="{75E9FE46-7124-4C32-A233-548982D02B84}" dt="2024-05-14T18:56:10.450" v="2770" actId="1076"/>
          <ac:picMkLst>
            <pc:docMk/>
            <pc:sldMk cId="2628809236" sldId="872"/>
            <ac:picMk id="5" creationId="{096F1CC7-1103-B5D6-DD79-4CCF2941ACE3}"/>
          </ac:picMkLst>
        </pc:picChg>
        <pc:picChg chg="add del mod">
          <ac:chgData name="Keen, Stephen" userId="3d45b3b4-ce74-48de-a8cc-644a36866bb8" providerId="ADAL" clId="{75E9FE46-7124-4C32-A233-548982D02B84}" dt="2024-05-14T18:56:33.008" v="2774" actId="478"/>
          <ac:picMkLst>
            <pc:docMk/>
            <pc:sldMk cId="2628809236" sldId="872"/>
            <ac:picMk id="6" creationId="{7290BFE1-42A8-E802-7DBF-ADA4D5181F78}"/>
          </ac:picMkLst>
        </pc:picChg>
        <pc:picChg chg="add del mod">
          <ac:chgData name="Keen, Stephen" userId="3d45b3b4-ce74-48de-a8cc-644a36866bb8" providerId="ADAL" clId="{75E9FE46-7124-4C32-A233-548982D02B84}" dt="2024-05-13T21:14:10.933" v="396" actId="478"/>
          <ac:picMkLst>
            <pc:docMk/>
            <pc:sldMk cId="2628809236" sldId="872"/>
            <ac:picMk id="8" creationId="{76F82F22-7BD1-54D6-31D5-3B4027CDFBBB}"/>
          </ac:picMkLst>
        </pc:picChg>
      </pc:sldChg>
      <pc:sldChg chg="modSp mod modAnim">
        <pc:chgData name="Keen, Stephen" userId="3d45b3b4-ce74-48de-a8cc-644a36866bb8" providerId="ADAL" clId="{75E9FE46-7124-4C32-A233-548982D02B84}" dt="2024-05-14T20:46:42.303" v="4269" actId="14100"/>
        <pc:sldMkLst>
          <pc:docMk/>
          <pc:sldMk cId="3175573191" sldId="924"/>
        </pc:sldMkLst>
        <pc:spChg chg="mod">
          <ac:chgData name="Keen, Stephen" userId="3d45b3b4-ce74-48de-a8cc-644a36866bb8" providerId="ADAL" clId="{75E9FE46-7124-4C32-A233-548982D02B84}" dt="2024-05-14T20:46:42.303" v="4269" actId="14100"/>
          <ac:spMkLst>
            <pc:docMk/>
            <pc:sldMk cId="3175573191" sldId="924"/>
            <ac:spMk id="4" creationId="{CEB42BD9-D62F-50BF-809F-2CF5BB62D078}"/>
          </ac:spMkLst>
        </pc:spChg>
      </pc:sldChg>
      <pc:sldChg chg="modSp mod">
        <pc:chgData name="Keen, Stephen" userId="3d45b3b4-ce74-48de-a8cc-644a36866bb8" providerId="ADAL" clId="{75E9FE46-7124-4C32-A233-548982D02B84}" dt="2024-05-14T20:44:51.992" v="4092" actId="27636"/>
        <pc:sldMkLst>
          <pc:docMk/>
          <pc:sldMk cId="3304170172" sldId="928"/>
        </pc:sldMkLst>
        <pc:spChg chg="mod">
          <ac:chgData name="Keen, Stephen" userId="3d45b3b4-ce74-48de-a8cc-644a36866bb8" providerId="ADAL" clId="{75E9FE46-7124-4C32-A233-548982D02B84}" dt="2024-05-14T20:44:51.992" v="4092" actId="27636"/>
          <ac:spMkLst>
            <pc:docMk/>
            <pc:sldMk cId="3304170172" sldId="928"/>
            <ac:spMk id="3" creationId="{FF8ECA3B-B2F6-7DF1-60D3-66475AFF9C04}"/>
          </ac:spMkLst>
        </pc:spChg>
      </pc:sldChg>
      <pc:sldChg chg="modSp mod">
        <pc:chgData name="Keen, Stephen" userId="3d45b3b4-ce74-48de-a8cc-644a36866bb8" providerId="ADAL" clId="{75E9FE46-7124-4C32-A233-548982D02B84}" dt="2024-05-14T19:05:46.727" v="3053" actId="207"/>
        <pc:sldMkLst>
          <pc:docMk/>
          <pc:sldMk cId="748406273" sldId="932"/>
        </pc:sldMkLst>
        <pc:spChg chg="mod">
          <ac:chgData name="Keen, Stephen" userId="3d45b3b4-ce74-48de-a8cc-644a36866bb8" providerId="ADAL" clId="{75E9FE46-7124-4C32-A233-548982D02B84}" dt="2024-05-14T14:32:48.796" v="2234" actId="113"/>
          <ac:spMkLst>
            <pc:docMk/>
            <pc:sldMk cId="748406273" sldId="932"/>
            <ac:spMk id="2" creationId="{E61EA8E8-C49E-3DFE-5949-051F4CBE8A92}"/>
          </ac:spMkLst>
        </pc:spChg>
        <pc:spChg chg="mod">
          <ac:chgData name="Keen, Stephen" userId="3d45b3b4-ce74-48de-a8cc-644a36866bb8" providerId="ADAL" clId="{75E9FE46-7124-4C32-A233-548982D02B84}" dt="2024-05-14T19:05:46.727" v="3053" actId="207"/>
          <ac:spMkLst>
            <pc:docMk/>
            <pc:sldMk cId="748406273" sldId="932"/>
            <ac:spMk id="3" creationId="{CF5B5507-40A3-0494-C487-2F2EE72DB3A9}"/>
          </ac:spMkLst>
        </pc:spChg>
      </pc:sldChg>
      <pc:sldChg chg="addSp modSp mod">
        <pc:chgData name="Keen, Stephen" userId="3d45b3b4-ce74-48de-a8cc-644a36866bb8" providerId="ADAL" clId="{75E9FE46-7124-4C32-A233-548982D02B84}" dt="2024-05-13T20:50:25.255" v="313" actId="1076"/>
        <pc:sldMkLst>
          <pc:docMk/>
          <pc:sldMk cId="1777877887" sldId="933"/>
        </pc:sldMkLst>
        <pc:picChg chg="add mod">
          <ac:chgData name="Keen, Stephen" userId="3d45b3b4-ce74-48de-a8cc-644a36866bb8" providerId="ADAL" clId="{75E9FE46-7124-4C32-A233-548982D02B84}" dt="2024-05-13T20:50:25.255" v="313" actId="1076"/>
          <ac:picMkLst>
            <pc:docMk/>
            <pc:sldMk cId="1777877887" sldId="933"/>
            <ac:picMk id="6" creationId="{1D273FA0-0602-08A7-347D-7107FF9FF655}"/>
          </ac:picMkLst>
        </pc:picChg>
      </pc:sldChg>
      <pc:sldChg chg="modSp mod">
        <pc:chgData name="Keen, Stephen" userId="3d45b3b4-ce74-48de-a8cc-644a36866bb8" providerId="ADAL" clId="{75E9FE46-7124-4C32-A233-548982D02B84}" dt="2024-05-14T18:58:55.819" v="2858" actId="27636"/>
        <pc:sldMkLst>
          <pc:docMk/>
          <pc:sldMk cId="1145925049" sldId="934"/>
        </pc:sldMkLst>
        <pc:spChg chg="mod">
          <ac:chgData name="Keen, Stephen" userId="3d45b3b4-ce74-48de-a8cc-644a36866bb8" providerId="ADAL" clId="{75E9FE46-7124-4C32-A233-548982D02B84}" dt="2024-05-14T13:54:26.574" v="2139" actId="2711"/>
          <ac:spMkLst>
            <pc:docMk/>
            <pc:sldMk cId="1145925049" sldId="934"/>
            <ac:spMk id="2" creationId="{C885B633-1181-DB2F-4457-EA5BA8419138}"/>
          </ac:spMkLst>
        </pc:spChg>
        <pc:spChg chg="mod">
          <ac:chgData name="Keen, Stephen" userId="3d45b3b4-ce74-48de-a8cc-644a36866bb8" providerId="ADAL" clId="{75E9FE46-7124-4C32-A233-548982D02B84}" dt="2024-05-14T18:58:55.819" v="2858" actId="27636"/>
          <ac:spMkLst>
            <pc:docMk/>
            <pc:sldMk cId="1145925049" sldId="934"/>
            <ac:spMk id="3" creationId="{9F05ACCC-F0D9-7782-6AB7-9BF9800D9BBA}"/>
          </ac:spMkLst>
        </pc:spChg>
      </pc:sldChg>
      <pc:sldChg chg="addSp modSp mod">
        <pc:chgData name="Keen, Stephen" userId="3d45b3b4-ce74-48de-a8cc-644a36866bb8" providerId="ADAL" clId="{75E9FE46-7124-4C32-A233-548982D02B84}" dt="2024-05-14T20:49:11.812" v="4358" actId="20577"/>
        <pc:sldMkLst>
          <pc:docMk/>
          <pc:sldMk cId="3309448402" sldId="935"/>
        </pc:sldMkLst>
        <pc:spChg chg="mod">
          <ac:chgData name="Keen, Stephen" userId="3d45b3b4-ce74-48de-a8cc-644a36866bb8" providerId="ADAL" clId="{75E9FE46-7124-4C32-A233-548982D02B84}" dt="2024-05-14T20:49:11.812" v="4358" actId="20577"/>
          <ac:spMkLst>
            <pc:docMk/>
            <pc:sldMk cId="3309448402" sldId="935"/>
            <ac:spMk id="3" creationId="{5FFBE4F9-9F36-F06B-F4A8-A5868FA3EC79}"/>
          </ac:spMkLst>
        </pc:spChg>
        <pc:picChg chg="add mod">
          <ac:chgData name="Keen, Stephen" userId="3d45b3b4-ce74-48de-a8cc-644a36866bb8" providerId="ADAL" clId="{75E9FE46-7124-4C32-A233-548982D02B84}" dt="2024-05-13T20:51:41.376" v="331" actId="1076"/>
          <ac:picMkLst>
            <pc:docMk/>
            <pc:sldMk cId="3309448402" sldId="935"/>
            <ac:picMk id="5" creationId="{EAC08D67-E0C2-0E3A-2793-9649649DBA61}"/>
          </ac:picMkLst>
        </pc:picChg>
      </pc:sldChg>
      <pc:sldChg chg="modSp mod">
        <pc:chgData name="Keen, Stephen" userId="3d45b3b4-ce74-48de-a8cc-644a36866bb8" providerId="ADAL" clId="{75E9FE46-7124-4C32-A233-548982D02B84}" dt="2024-05-14T18:48:16.588" v="2467" actId="207"/>
        <pc:sldMkLst>
          <pc:docMk/>
          <pc:sldMk cId="3748241092" sldId="936"/>
        </pc:sldMkLst>
        <pc:spChg chg="mod">
          <ac:chgData name="Keen, Stephen" userId="3d45b3b4-ce74-48de-a8cc-644a36866bb8" providerId="ADAL" clId="{75E9FE46-7124-4C32-A233-548982D02B84}" dt="2024-05-14T18:48:16.588" v="2467" actId="207"/>
          <ac:spMkLst>
            <pc:docMk/>
            <pc:sldMk cId="3748241092" sldId="936"/>
            <ac:spMk id="3" creationId="{48B0C43F-C5BB-99DE-46B3-AA87C761912A}"/>
          </ac:spMkLst>
        </pc:spChg>
      </pc:sldChg>
      <pc:sldChg chg="addSp delSp modSp mod">
        <pc:chgData name="Keen, Stephen" userId="3d45b3b4-ce74-48de-a8cc-644a36866bb8" providerId="ADAL" clId="{75E9FE46-7124-4C32-A233-548982D02B84}" dt="2024-05-14T20:45:08.524" v="4124" actId="20577"/>
        <pc:sldMkLst>
          <pc:docMk/>
          <pc:sldMk cId="1096888134" sldId="938"/>
        </pc:sldMkLst>
        <pc:spChg chg="mod">
          <ac:chgData name="Keen, Stephen" userId="3d45b3b4-ce74-48de-a8cc-644a36866bb8" providerId="ADAL" clId="{75E9FE46-7124-4C32-A233-548982D02B84}" dt="2024-05-14T20:45:08.524" v="4124" actId="20577"/>
          <ac:spMkLst>
            <pc:docMk/>
            <pc:sldMk cId="1096888134" sldId="938"/>
            <ac:spMk id="3" creationId="{4DB0C3AE-D1BE-0170-86BB-97668702DBB2}"/>
          </ac:spMkLst>
        </pc:spChg>
        <pc:picChg chg="add del mod">
          <ac:chgData name="Keen, Stephen" userId="3d45b3b4-ce74-48de-a8cc-644a36866bb8" providerId="ADAL" clId="{75E9FE46-7124-4C32-A233-548982D02B84}" dt="2024-05-14T19:18:10.962" v="3079" actId="478"/>
          <ac:picMkLst>
            <pc:docMk/>
            <pc:sldMk cId="1096888134" sldId="938"/>
            <ac:picMk id="4" creationId="{8A02A986-F096-4429-BC10-09C15771A2AE}"/>
          </ac:picMkLst>
        </pc:picChg>
        <pc:picChg chg="add mod">
          <ac:chgData name="Keen, Stephen" userId="3d45b3b4-ce74-48de-a8cc-644a36866bb8" providerId="ADAL" clId="{75E9FE46-7124-4C32-A233-548982D02B84}" dt="2024-05-13T20:50:34.751" v="315" actId="1076"/>
          <ac:picMkLst>
            <pc:docMk/>
            <pc:sldMk cId="1096888134" sldId="938"/>
            <ac:picMk id="5" creationId="{AF68CF7C-D3B9-C357-BC1E-352181719210}"/>
          </ac:picMkLst>
        </pc:picChg>
      </pc:sldChg>
      <pc:sldChg chg="addSp modSp mod modAnim">
        <pc:chgData name="Keen, Stephen" userId="3d45b3b4-ce74-48de-a8cc-644a36866bb8" providerId="ADAL" clId="{75E9FE46-7124-4C32-A233-548982D02B84}" dt="2024-05-14T19:43:07.500" v="3122"/>
        <pc:sldMkLst>
          <pc:docMk/>
          <pc:sldMk cId="4147816422" sldId="945"/>
        </pc:sldMkLst>
        <pc:spChg chg="mod">
          <ac:chgData name="Keen, Stephen" userId="3d45b3b4-ce74-48de-a8cc-644a36866bb8" providerId="ADAL" clId="{75E9FE46-7124-4C32-A233-548982D02B84}" dt="2024-05-14T15:29:57.092" v="2239" actId="20577"/>
          <ac:spMkLst>
            <pc:docMk/>
            <pc:sldMk cId="4147816422" sldId="945"/>
            <ac:spMk id="11" creationId="{E8B5F727-BB59-09D7-4E0D-89E4A802C0B8}"/>
          </ac:spMkLst>
        </pc:spChg>
        <pc:picChg chg="add mod">
          <ac:chgData name="Keen, Stephen" userId="3d45b3b4-ce74-48de-a8cc-644a36866bb8" providerId="ADAL" clId="{75E9FE46-7124-4C32-A233-548982D02B84}" dt="2024-05-13T20:50:45.511" v="317" actId="1076"/>
          <ac:picMkLst>
            <pc:docMk/>
            <pc:sldMk cId="4147816422" sldId="945"/>
            <ac:picMk id="4" creationId="{B7E7F8F2-8C0E-EEBB-D72C-C28586FF5388}"/>
          </ac:picMkLst>
        </pc:picChg>
      </pc:sldChg>
      <pc:sldChg chg="modSp mod">
        <pc:chgData name="Keen, Stephen" userId="3d45b3b4-ce74-48de-a8cc-644a36866bb8" providerId="ADAL" clId="{75E9FE46-7124-4C32-A233-548982D02B84}" dt="2024-05-14T20:48:36.208" v="4345" actId="20577"/>
        <pc:sldMkLst>
          <pc:docMk/>
          <pc:sldMk cId="640613487" sldId="946"/>
        </pc:sldMkLst>
        <pc:spChg chg="mod">
          <ac:chgData name="Keen, Stephen" userId="3d45b3b4-ce74-48de-a8cc-644a36866bb8" providerId="ADAL" clId="{75E9FE46-7124-4C32-A233-548982D02B84}" dt="2024-05-14T20:48:36.208" v="4345" actId="20577"/>
          <ac:spMkLst>
            <pc:docMk/>
            <pc:sldMk cId="640613487" sldId="946"/>
            <ac:spMk id="6" creationId="{4326C577-D5FC-1C6F-4172-80951DC6D684}"/>
          </ac:spMkLst>
        </pc:spChg>
      </pc:sldChg>
      <pc:sldChg chg="addSp modSp mod">
        <pc:chgData name="Keen, Stephen" userId="3d45b3b4-ce74-48de-a8cc-644a36866bb8" providerId="ADAL" clId="{75E9FE46-7124-4C32-A233-548982D02B84}" dt="2024-05-14T20:46:56.280" v="4270" actId="20577"/>
        <pc:sldMkLst>
          <pc:docMk/>
          <pc:sldMk cId="1344405623" sldId="950"/>
        </pc:sldMkLst>
        <pc:spChg chg="mod">
          <ac:chgData name="Keen, Stephen" userId="3d45b3b4-ce74-48de-a8cc-644a36866bb8" providerId="ADAL" clId="{75E9FE46-7124-4C32-A233-548982D02B84}" dt="2024-05-14T20:17:32.549" v="3314" actId="20577"/>
          <ac:spMkLst>
            <pc:docMk/>
            <pc:sldMk cId="1344405623" sldId="950"/>
            <ac:spMk id="2" creationId="{22AAB208-8B23-0744-0E64-B2619D33812C}"/>
          </ac:spMkLst>
        </pc:spChg>
        <pc:spChg chg="mod">
          <ac:chgData name="Keen, Stephen" userId="3d45b3b4-ce74-48de-a8cc-644a36866bb8" providerId="ADAL" clId="{75E9FE46-7124-4C32-A233-548982D02B84}" dt="2024-05-14T20:46:56.280" v="4270" actId="20577"/>
          <ac:spMkLst>
            <pc:docMk/>
            <pc:sldMk cId="1344405623" sldId="950"/>
            <ac:spMk id="3" creationId="{9FD457B8-4A83-4FC7-47E7-C532703E1293}"/>
          </ac:spMkLst>
        </pc:spChg>
        <pc:picChg chg="add mod">
          <ac:chgData name="Keen, Stephen" userId="3d45b3b4-ce74-48de-a8cc-644a36866bb8" providerId="ADAL" clId="{75E9FE46-7124-4C32-A233-548982D02B84}" dt="2024-05-13T20:50:54.975" v="319" actId="1076"/>
          <ac:picMkLst>
            <pc:docMk/>
            <pc:sldMk cId="1344405623" sldId="950"/>
            <ac:picMk id="5" creationId="{A56C813E-5F8D-3EAC-F49B-8C596B762D77}"/>
          </ac:picMkLst>
        </pc:picChg>
      </pc:sldChg>
      <pc:sldChg chg="addSp modSp mod">
        <pc:chgData name="Keen, Stephen" userId="3d45b3b4-ce74-48de-a8cc-644a36866bb8" providerId="ADAL" clId="{75E9FE46-7124-4C32-A233-548982D02B84}" dt="2024-05-14T20:17:38.702" v="3326" actId="20577"/>
        <pc:sldMkLst>
          <pc:docMk/>
          <pc:sldMk cId="4051153638" sldId="951"/>
        </pc:sldMkLst>
        <pc:spChg chg="mod">
          <ac:chgData name="Keen, Stephen" userId="3d45b3b4-ce74-48de-a8cc-644a36866bb8" providerId="ADAL" clId="{75E9FE46-7124-4C32-A233-548982D02B84}" dt="2024-05-14T20:17:38.702" v="3326" actId="20577"/>
          <ac:spMkLst>
            <pc:docMk/>
            <pc:sldMk cId="4051153638" sldId="951"/>
            <ac:spMk id="2" creationId="{2BC053CC-3425-AC0F-D372-EC995B728381}"/>
          </ac:spMkLst>
        </pc:spChg>
        <pc:picChg chg="add mod">
          <ac:chgData name="Keen, Stephen" userId="3d45b3b4-ce74-48de-a8cc-644a36866bb8" providerId="ADAL" clId="{75E9FE46-7124-4C32-A233-548982D02B84}" dt="2024-05-13T20:51:01.383" v="321" actId="1076"/>
          <ac:picMkLst>
            <pc:docMk/>
            <pc:sldMk cId="4051153638" sldId="951"/>
            <ac:picMk id="5" creationId="{582A5140-2324-8955-14A3-C2C93F8F485D}"/>
          </ac:picMkLst>
        </pc:picChg>
      </pc:sldChg>
      <pc:sldChg chg="addSp modSp mod">
        <pc:chgData name="Keen, Stephen" userId="3d45b3b4-ce74-48de-a8cc-644a36866bb8" providerId="ADAL" clId="{75E9FE46-7124-4C32-A233-548982D02B84}" dt="2024-05-15T17:23:47.473" v="4367" actId="20577"/>
        <pc:sldMkLst>
          <pc:docMk/>
          <pc:sldMk cId="1309819689" sldId="952"/>
        </pc:sldMkLst>
        <pc:spChg chg="mod">
          <ac:chgData name="Keen, Stephen" userId="3d45b3b4-ce74-48de-a8cc-644a36866bb8" providerId="ADAL" clId="{75E9FE46-7124-4C32-A233-548982D02B84}" dt="2024-05-14T20:17:44.387" v="3336" actId="20577"/>
          <ac:spMkLst>
            <pc:docMk/>
            <pc:sldMk cId="1309819689" sldId="952"/>
            <ac:spMk id="2" creationId="{CF6FACF2-87E4-A531-F64B-F2C2B6F950CF}"/>
          </ac:spMkLst>
        </pc:spChg>
        <pc:spChg chg="mod">
          <ac:chgData name="Keen, Stephen" userId="3d45b3b4-ce74-48de-a8cc-644a36866bb8" providerId="ADAL" clId="{75E9FE46-7124-4C32-A233-548982D02B84}" dt="2024-05-15T17:23:47.473" v="4367" actId="20577"/>
          <ac:spMkLst>
            <pc:docMk/>
            <pc:sldMk cId="1309819689" sldId="952"/>
            <ac:spMk id="3" creationId="{1F1228BC-4781-0D2B-8EED-ADD6AA650647}"/>
          </ac:spMkLst>
        </pc:spChg>
        <pc:picChg chg="add mod">
          <ac:chgData name="Keen, Stephen" userId="3d45b3b4-ce74-48de-a8cc-644a36866bb8" providerId="ADAL" clId="{75E9FE46-7124-4C32-A233-548982D02B84}" dt="2024-05-13T20:51:06.688" v="323" actId="1076"/>
          <ac:picMkLst>
            <pc:docMk/>
            <pc:sldMk cId="1309819689" sldId="952"/>
            <ac:picMk id="5" creationId="{0C3EB5C3-4B5C-C7F4-54A0-6E018B9BDFAE}"/>
          </ac:picMkLst>
        </pc:picChg>
      </pc:sldChg>
      <pc:sldChg chg="addSp modSp mod">
        <pc:chgData name="Keen, Stephen" userId="3d45b3b4-ce74-48de-a8cc-644a36866bb8" providerId="ADAL" clId="{75E9FE46-7124-4C32-A233-548982D02B84}" dt="2024-05-15T17:23:53.323" v="4374" actId="20577"/>
        <pc:sldMkLst>
          <pc:docMk/>
          <pc:sldMk cId="2187601136" sldId="953"/>
        </pc:sldMkLst>
        <pc:spChg chg="mod">
          <ac:chgData name="Keen, Stephen" userId="3d45b3b4-ce74-48de-a8cc-644a36866bb8" providerId="ADAL" clId="{75E9FE46-7124-4C32-A233-548982D02B84}" dt="2024-05-14T20:17:50.016" v="3346" actId="20577"/>
          <ac:spMkLst>
            <pc:docMk/>
            <pc:sldMk cId="2187601136" sldId="953"/>
            <ac:spMk id="2" creationId="{E8731348-9126-2A44-332F-CB5F4BB5A93D}"/>
          </ac:spMkLst>
        </pc:spChg>
        <pc:spChg chg="mod">
          <ac:chgData name="Keen, Stephen" userId="3d45b3b4-ce74-48de-a8cc-644a36866bb8" providerId="ADAL" clId="{75E9FE46-7124-4C32-A233-548982D02B84}" dt="2024-05-15T17:23:53.323" v="4374" actId="20577"/>
          <ac:spMkLst>
            <pc:docMk/>
            <pc:sldMk cId="2187601136" sldId="953"/>
            <ac:spMk id="3" creationId="{11E90ECC-D0DA-215A-0159-400538DDB95D}"/>
          </ac:spMkLst>
        </pc:spChg>
        <pc:picChg chg="add mod">
          <ac:chgData name="Keen, Stephen" userId="3d45b3b4-ce74-48de-a8cc-644a36866bb8" providerId="ADAL" clId="{75E9FE46-7124-4C32-A233-548982D02B84}" dt="2024-05-13T20:51:13.671" v="325" actId="1076"/>
          <ac:picMkLst>
            <pc:docMk/>
            <pc:sldMk cId="2187601136" sldId="953"/>
            <ac:picMk id="5" creationId="{ADB21924-C5FF-F4D7-874A-AD8202ECB4D5}"/>
          </ac:picMkLst>
        </pc:picChg>
      </pc:sldChg>
      <pc:sldChg chg="addSp modSp mod">
        <pc:chgData name="Keen, Stephen" userId="3d45b3b4-ce74-48de-a8cc-644a36866bb8" providerId="ADAL" clId="{75E9FE46-7124-4C32-A233-548982D02B84}" dt="2024-05-14T20:17:55.532" v="3356" actId="20577"/>
        <pc:sldMkLst>
          <pc:docMk/>
          <pc:sldMk cId="3268347216" sldId="954"/>
        </pc:sldMkLst>
        <pc:spChg chg="mod">
          <ac:chgData name="Keen, Stephen" userId="3d45b3b4-ce74-48de-a8cc-644a36866bb8" providerId="ADAL" clId="{75E9FE46-7124-4C32-A233-548982D02B84}" dt="2024-05-14T20:17:55.532" v="3356" actId="20577"/>
          <ac:spMkLst>
            <pc:docMk/>
            <pc:sldMk cId="3268347216" sldId="954"/>
            <ac:spMk id="2" creationId="{E8731348-9126-2A44-332F-CB5F4BB5A93D}"/>
          </ac:spMkLst>
        </pc:spChg>
        <pc:picChg chg="add mod">
          <ac:chgData name="Keen, Stephen" userId="3d45b3b4-ce74-48de-a8cc-644a36866bb8" providerId="ADAL" clId="{75E9FE46-7124-4C32-A233-548982D02B84}" dt="2024-05-13T20:51:19.919" v="327" actId="1076"/>
          <ac:picMkLst>
            <pc:docMk/>
            <pc:sldMk cId="3268347216" sldId="954"/>
            <ac:picMk id="5" creationId="{5260B7ED-C409-C4E3-EFA5-E66480C78D79}"/>
          </ac:picMkLst>
        </pc:picChg>
      </pc:sldChg>
      <pc:sldChg chg="addSp delSp modSp mod">
        <pc:chgData name="Keen, Stephen" userId="3d45b3b4-ce74-48de-a8cc-644a36866bb8" providerId="ADAL" clId="{75E9FE46-7124-4C32-A233-548982D02B84}" dt="2024-05-14T19:12:53.223" v="3059" actId="255"/>
        <pc:sldMkLst>
          <pc:docMk/>
          <pc:sldMk cId="21942538" sldId="956"/>
        </pc:sldMkLst>
        <pc:spChg chg="del">
          <ac:chgData name="Keen, Stephen" userId="3d45b3b4-ce74-48de-a8cc-644a36866bb8" providerId="ADAL" clId="{75E9FE46-7124-4C32-A233-548982D02B84}" dt="2024-05-14T18:51:42.777" v="2622" actId="478"/>
          <ac:spMkLst>
            <pc:docMk/>
            <pc:sldMk cId="21942538" sldId="956"/>
            <ac:spMk id="2" creationId="{DAD5B4C0-9A24-F514-3C7D-E0C157D46616}"/>
          </ac:spMkLst>
        </pc:spChg>
        <pc:spChg chg="mod">
          <ac:chgData name="Keen, Stephen" userId="3d45b3b4-ce74-48de-a8cc-644a36866bb8" providerId="ADAL" clId="{75E9FE46-7124-4C32-A233-548982D02B84}" dt="2024-05-14T19:12:53.223" v="3059" actId="255"/>
          <ac:spMkLst>
            <pc:docMk/>
            <pc:sldMk cId="21942538" sldId="956"/>
            <ac:spMk id="3" creationId="{93F9BC6C-E233-DD5C-6CD2-4F54030D3FFF}"/>
          </ac:spMkLst>
        </pc:spChg>
        <pc:spChg chg="add mod">
          <ac:chgData name="Keen, Stephen" userId="3d45b3b4-ce74-48de-a8cc-644a36866bb8" providerId="ADAL" clId="{75E9FE46-7124-4C32-A233-548982D02B84}" dt="2024-05-14T18:51:49.165" v="2625" actId="20577"/>
          <ac:spMkLst>
            <pc:docMk/>
            <pc:sldMk cId="21942538" sldId="956"/>
            <ac:spMk id="4" creationId="{01918D66-4C2F-529F-3B39-D05623275257}"/>
          </ac:spMkLst>
        </pc:spChg>
        <pc:spChg chg="add del mod">
          <ac:chgData name="Keen, Stephen" userId="3d45b3b4-ce74-48de-a8cc-644a36866bb8" providerId="ADAL" clId="{75E9FE46-7124-4C32-A233-548982D02B84}" dt="2024-05-14T18:51:45.844" v="2623" actId="478"/>
          <ac:spMkLst>
            <pc:docMk/>
            <pc:sldMk cId="21942538" sldId="956"/>
            <ac:spMk id="7" creationId="{4EA6151A-65E1-9FA3-7E5F-71A230AF6571}"/>
          </ac:spMkLst>
        </pc:spChg>
      </pc:sldChg>
      <pc:sldChg chg="modSp mod">
        <pc:chgData name="Keen, Stephen" userId="3d45b3b4-ce74-48de-a8cc-644a36866bb8" providerId="ADAL" clId="{75E9FE46-7124-4C32-A233-548982D02B84}" dt="2024-05-15T17:24:18.793" v="4393" actId="20577"/>
        <pc:sldMkLst>
          <pc:docMk/>
          <pc:sldMk cId="1531174504" sldId="958"/>
        </pc:sldMkLst>
        <pc:spChg chg="mod">
          <ac:chgData name="Keen, Stephen" userId="3d45b3b4-ce74-48de-a8cc-644a36866bb8" providerId="ADAL" clId="{75E9FE46-7124-4C32-A233-548982D02B84}" dt="2024-05-15T17:24:18.793" v="4393" actId="20577"/>
          <ac:spMkLst>
            <pc:docMk/>
            <pc:sldMk cId="1531174504" sldId="958"/>
            <ac:spMk id="3" creationId="{8ECD24E7-68CF-6586-0F98-B003A0D9FD88}"/>
          </ac:spMkLst>
        </pc:spChg>
      </pc:sldChg>
      <pc:sldChg chg="addSp modSp mod">
        <pc:chgData name="Keen, Stephen" userId="3d45b3b4-ce74-48de-a8cc-644a36866bb8" providerId="ADAL" clId="{75E9FE46-7124-4C32-A233-548982D02B84}" dt="2024-05-14T18:57:53.405" v="2787" actId="12"/>
        <pc:sldMkLst>
          <pc:docMk/>
          <pc:sldMk cId="2236147150" sldId="959"/>
        </pc:sldMkLst>
        <pc:spChg chg="mod">
          <ac:chgData name="Keen, Stephen" userId="3d45b3b4-ce74-48de-a8cc-644a36866bb8" providerId="ADAL" clId="{75E9FE46-7124-4C32-A233-548982D02B84}" dt="2024-05-13T20:21:27.261" v="75" actId="27636"/>
          <ac:spMkLst>
            <pc:docMk/>
            <pc:sldMk cId="2236147150" sldId="959"/>
            <ac:spMk id="2" creationId="{5FB70FBA-FEAC-6A80-8374-9A3D9BE0B258}"/>
          </ac:spMkLst>
        </pc:spChg>
        <pc:spChg chg="mod">
          <ac:chgData name="Keen, Stephen" userId="3d45b3b4-ce74-48de-a8cc-644a36866bb8" providerId="ADAL" clId="{75E9FE46-7124-4C32-A233-548982D02B84}" dt="2024-05-14T18:57:53.405" v="2787" actId="12"/>
          <ac:spMkLst>
            <pc:docMk/>
            <pc:sldMk cId="2236147150" sldId="959"/>
            <ac:spMk id="3" creationId="{CA6C1675-EB0B-ED0C-AB60-5D30E5E984F2}"/>
          </ac:spMkLst>
        </pc:spChg>
        <pc:picChg chg="add mod">
          <ac:chgData name="Keen, Stephen" userId="3d45b3b4-ce74-48de-a8cc-644a36866bb8" providerId="ADAL" clId="{75E9FE46-7124-4C32-A233-548982D02B84}" dt="2024-05-13T20:51:32.816" v="329" actId="1076"/>
          <ac:picMkLst>
            <pc:docMk/>
            <pc:sldMk cId="2236147150" sldId="959"/>
            <ac:picMk id="5" creationId="{EEDCF2AD-24B2-FB29-8C6F-FF2438DF9CB1}"/>
          </ac:picMkLst>
        </pc:picChg>
      </pc:sldChg>
      <pc:sldChg chg="del">
        <pc:chgData name="Keen, Stephen" userId="3d45b3b4-ce74-48de-a8cc-644a36866bb8" providerId="ADAL" clId="{75E9FE46-7124-4C32-A233-548982D02B84}" dt="2024-05-14T20:49:42.366" v="4359" actId="47"/>
        <pc:sldMkLst>
          <pc:docMk/>
          <pc:sldMk cId="3472925204" sldId="960"/>
        </pc:sldMkLst>
      </pc:sldChg>
      <pc:sldChg chg="addSp delSp modSp mod">
        <pc:chgData name="Keen, Stephen" userId="3d45b3b4-ce74-48de-a8cc-644a36866bb8" providerId="ADAL" clId="{75E9FE46-7124-4C32-A233-548982D02B84}" dt="2024-05-14T20:23:52.579" v="4071" actId="113"/>
        <pc:sldMkLst>
          <pc:docMk/>
          <pc:sldMk cId="3542792771" sldId="961"/>
        </pc:sldMkLst>
        <pc:spChg chg="mod">
          <ac:chgData name="Keen, Stephen" userId="3d45b3b4-ce74-48de-a8cc-644a36866bb8" providerId="ADAL" clId="{75E9FE46-7124-4C32-A233-548982D02B84}" dt="2024-05-14T20:23:52.579" v="4071" actId="113"/>
          <ac:spMkLst>
            <pc:docMk/>
            <pc:sldMk cId="3542792771" sldId="961"/>
            <ac:spMk id="3" creationId="{099612A4-609C-F247-736A-8D78CE3F473C}"/>
          </ac:spMkLst>
        </pc:spChg>
        <pc:spChg chg="mod topLvl">
          <ac:chgData name="Keen, Stephen" userId="3d45b3b4-ce74-48de-a8cc-644a36866bb8" providerId="ADAL" clId="{75E9FE46-7124-4C32-A233-548982D02B84}" dt="2024-05-14T18:55:44.981" v="2768" actId="20577"/>
          <ac:spMkLst>
            <pc:docMk/>
            <pc:sldMk cId="3542792771" sldId="961"/>
            <ac:spMk id="5" creationId="{B6250F18-05FF-EDBE-D480-6B0FB5B55E27}"/>
          </ac:spMkLst>
        </pc:spChg>
        <pc:spChg chg="add mod">
          <ac:chgData name="Keen, Stephen" userId="3d45b3b4-ce74-48de-a8cc-644a36866bb8" providerId="ADAL" clId="{75E9FE46-7124-4C32-A233-548982D02B84}" dt="2024-05-13T20:45:30.488" v="297" actId="1076"/>
          <ac:spMkLst>
            <pc:docMk/>
            <pc:sldMk cId="3542792771" sldId="961"/>
            <ac:spMk id="6" creationId="{3E36AC7F-256C-83A7-8FCC-9C73933EB7EF}"/>
          </ac:spMkLst>
        </pc:spChg>
        <pc:spChg chg="mod">
          <ac:chgData name="Keen, Stephen" userId="3d45b3b4-ce74-48de-a8cc-644a36866bb8" providerId="ADAL" clId="{75E9FE46-7124-4C32-A233-548982D02B84}" dt="2024-05-13T21:08:23.046" v="356" actId="1076"/>
          <ac:spMkLst>
            <pc:docMk/>
            <pc:sldMk cId="3542792771" sldId="961"/>
            <ac:spMk id="7" creationId="{F4D2781E-C9E0-4118-855C-6E01AA13EF53}"/>
          </ac:spMkLst>
        </pc:spChg>
        <pc:spChg chg="mod">
          <ac:chgData name="Keen, Stephen" userId="3d45b3b4-ce74-48de-a8cc-644a36866bb8" providerId="ADAL" clId="{75E9FE46-7124-4C32-A233-548982D02B84}" dt="2024-05-13T21:08:51.161" v="357" actId="242"/>
          <ac:spMkLst>
            <pc:docMk/>
            <pc:sldMk cId="3542792771" sldId="961"/>
            <ac:spMk id="8" creationId="{F685FB20-0DFD-47EA-AA49-AF7B1B94C1E1}"/>
          </ac:spMkLst>
        </pc:spChg>
        <pc:spChg chg="del topLvl">
          <ac:chgData name="Keen, Stephen" userId="3d45b3b4-ce74-48de-a8cc-644a36866bb8" providerId="ADAL" clId="{75E9FE46-7124-4C32-A233-548982D02B84}" dt="2024-05-13T20:54:56.738" v="334" actId="478"/>
          <ac:spMkLst>
            <pc:docMk/>
            <pc:sldMk cId="3542792771" sldId="961"/>
            <ac:spMk id="10" creationId="{9AD015C3-55F7-A034-2970-9EB208719D3C}"/>
          </ac:spMkLst>
        </pc:spChg>
        <pc:spChg chg="mod">
          <ac:chgData name="Keen, Stephen" userId="3d45b3b4-ce74-48de-a8cc-644a36866bb8" providerId="ADAL" clId="{75E9FE46-7124-4C32-A233-548982D02B84}" dt="2024-05-13T20:57:54.825" v="349" actId="242"/>
          <ac:spMkLst>
            <pc:docMk/>
            <pc:sldMk cId="3542792771" sldId="961"/>
            <ac:spMk id="17" creationId="{CADF6360-62B5-C00A-24CC-CC6373D223A5}"/>
          </ac:spMkLst>
        </pc:spChg>
        <pc:spChg chg="mod">
          <ac:chgData name="Keen, Stephen" userId="3d45b3b4-ce74-48de-a8cc-644a36866bb8" providerId="ADAL" clId="{75E9FE46-7124-4C32-A233-548982D02B84}" dt="2024-05-14T20:23:50.265" v="4070" actId="20577"/>
          <ac:spMkLst>
            <pc:docMk/>
            <pc:sldMk cId="3542792771" sldId="961"/>
            <ac:spMk id="19" creationId="{2223F7EC-6D6A-2BCE-4FF4-83FE5753255E}"/>
          </ac:spMkLst>
        </pc:spChg>
        <pc:spChg chg="mod">
          <ac:chgData name="Keen, Stephen" userId="3d45b3b4-ce74-48de-a8cc-644a36866bb8" providerId="ADAL" clId="{75E9FE46-7124-4C32-A233-548982D02B84}" dt="2024-05-13T20:46:44.975" v="304" actId="688"/>
          <ac:spMkLst>
            <pc:docMk/>
            <pc:sldMk cId="3542792771" sldId="961"/>
            <ac:spMk id="25" creationId="{15501A2B-8333-AC53-A322-35D08895D4C1}"/>
          </ac:spMkLst>
        </pc:spChg>
        <pc:spChg chg="mod">
          <ac:chgData name="Keen, Stephen" userId="3d45b3b4-ce74-48de-a8cc-644a36866bb8" providerId="ADAL" clId="{75E9FE46-7124-4C32-A233-548982D02B84}" dt="2024-05-13T20:46:40.270" v="303" actId="1076"/>
          <ac:spMkLst>
            <pc:docMk/>
            <pc:sldMk cId="3542792771" sldId="961"/>
            <ac:spMk id="26" creationId="{49FA19EB-C02C-EDCB-D80F-2727BFF1F48B}"/>
          </ac:spMkLst>
        </pc:spChg>
        <pc:grpChg chg="del mod">
          <ac:chgData name="Keen, Stephen" userId="3d45b3b4-ce74-48de-a8cc-644a36866bb8" providerId="ADAL" clId="{75E9FE46-7124-4C32-A233-548982D02B84}" dt="2024-05-13T20:54:56.738" v="334" actId="478"/>
          <ac:grpSpMkLst>
            <pc:docMk/>
            <pc:sldMk cId="3542792771" sldId="961"/>
            <ac:grpSpMk id="4" creationId="{31C3A729-F402-4F21-F39E-D1C85D17CB0D}"/>
          </ac:grpSpMkLst>
        </pc:grpChg>
      </pc:sldChg>
      <pc:sldChg chg="addSp modSp mod">
        <pc:chgData name="Keen, Stephen" userId="3d45b3b4-ce74-48de-a8cc-644a36866bb8" providerId="ADAL" clId="{75E9FE46-7124-4C32-A233-548982D02B84}" dt="2024-05-14T16:31:13.630" v="2306" actId="20577"/>
        <pc:sldMkLst>
          <pc:docMk/>
          <pc:sldMk cId="2604837879" sldId="962"/>
        </pc:sldMkLst>
        <pc:spChg chg="mod">
          <ac:chgData name="Keen, Stephen" userId="3d45b3b4-ce74-48de-a8cc-644a36866bb8" providerId="ADAL" clId="{75E9FE46-7124-4C32-A233-548982D02B84}" dt="2024-05-14T16:31:13.630" v="2306" actId="20577"/>
          <ac:spMkLst>
            <pc:docMk/>
            <pc:sldMk cId="2604837879" sldId="962"/>
            <ac:spMk id="2" creationId="{395B8869-5C75-5601-30DE-8AEC52EA30D6}"/>
          </ac:spMkLst>
        </pc:spChg>
        <pc:spChg chg="mod">
          <ac:chgData name="Keen, Stephen" userId="3d45b3b4-ce74-48de-a8cc-644a36866bb8" providerId="ADAL" clId="{75E9FE46-7124-4C32-A233-548982D02B84}" dt="2024-05-14T13:48:02.964" v="2074" actId="20577"/>
          <ac:spMkLst>
            <pc:docMk/>
            <pc:sldMk cId="2604837879" sldId="962"/>
            <ac:spMk id="3" creationId="{59401FB8-6F93-161A-71C6-DC33D24C3029}"/>
          </ac:spMkLst>
        </pc:spChg>
        <pc:picChg chg="add mod">
          <ac:chgData name="Keen, Stephen" userId="3d45b3b4-ce74-48de-a8cc-644a36866bb8" providerId="ADAL" clId="{75E9FE46-7124-4C32-A233-548982D02B84}" dt="2024-05-13T20:50:02.352" v="307" actId="1076"/>
          <ac:picMkLst>
            <pc:docMk/>
            <pc:sldMk cId="2604837879" sldId="962"/>
            <ac:picMk id="5" creationId="{F56C5984-CBCA-128F-0791-CA55DBC83C93}"/>
          </ac:picMkLst>
        </pc:picChg>
      </pc:sldChg>
      <pc:sldChg chg="addSp modSp mod">
        <pc:chgData name="Keen, Stephen" userId="3d45b3b4-ce74-48de-a8cc-644a36866bb8" providerId="ADAL" clId="{75E9FE46-7124-4C32-A233-548982D02B84}" dt="2024-05-14T20:18:34.162" v="3419" actId="20577"/>
        <pc:sldMkLst>
          <pc:docMk/>
          <pc:sldMk cId="1418940725" sldId="963"/>
        </pc:sldMkLst>
        <pc:spChg chg="mod">
          <ac:chgData name="Keen, Stephen" userId="3d45b3b4-ce74-48de-a8cc-644a36866bb8" providerId="ADAL" clId="{75E9FE46-7124-4C32-A233-548982D02B84}" dt="2024-05-14T20:18:34.162" v="3419" actId="20577"/>
          <ac:spMkLst>
            <pc:docMk/>
            <pc:sldMk cId="1418940725" sldId="963"/>
            <ac:spMk id="3" creationId="{DFA09B8E-9DC3-A31F-0688-DED7D09051B4}"/>
          </ac:spMkLst>
        </pc:spChg>
        <pc:picChg chg="add mod">
          <ac:chgData name="Keen, Stephen" userId="3d45b3b4-ce74-48de-a8cc-644a36866bb8" providerId="ADAL" clId="{75E9FE46-7124-4C32-A233-548982D02B84}" dt="2024-05-13T20:50:09.046" v="309" actId="1076"/>
          <ac:picMkLst>
            <pc:docMk/>
            <pc:sldMk cId="1418940725" sldId="963"/>
            <ac:picMk id="5" creationId="{A947AC68-6183-6729-8536-8907A44ACA38}"/>
          </ac:picMkLst>
        </pc:picChg>
      </pc:sldChg>
      <pc:sldChg chg="del">
        <pc:chgData name="Keen, Stephen" userId="3d45b3b4-ce74-48de-a8cc-644a36866bb8" providerId="ADAL" clId="{75E9FE46-7124-4C32-A233-548982D02B84}" dt="2024-05-14T20:49:43.730" v="4360" actId="47"/>
        <pc:sldMkLst>
          <pc:docMk/>
          <pc:sldMk cId="1863390001" sldId="964"/>
        </pc:sldMkLst>
      </pc:sldChg>
      <pc:sldChg chg="addSp delSp modSp mod">
        <pc:chgData name="Keen, Stephen" userId="3d45b3b4-ce74-48de-a8cc-644a36866bb8" providerId="ADAL" clId="{75E9FE46-7124-4C32-A233-548982D02B84}" dt="2024-05-14T19:13:35.400" v="3068" actId="255"/>
        <pc:sldMkLst>
          <pc:docMk/>
          <pc:sldMk cId="2889106286" sldId="965"/>
        </pc:sldMkLst>
        <pc:spChg chg="mod">
          <ac:chgData name="Keen, Stephen" userId="3d45b3b4-ce74-48de-a8cc-644a36866bb8" providerId="ADAL" clId="{75E9FE46-7124-4C32-A233-548982D02B84}" dt="2024-05-14T19:13:35.400" v="3068" actId="255"/>
          <ac:spMkLst>
            <pc:docMk/>
            <pc:sldMk cId="2889106286" sldId="965"/>
            <ac:spMk id="3" creationId="{FC338241-F732-EF46-A05B-EC8EF62D886A}"/>
          </ac:spMkLst>
        </pc:spChg>
        <pc:spChg chg="del mod">
          <ac:chgData name="Keen, Stephen" userId="3d45b3b4-ce74-48de-a8cc-644a36866bb8" providerId="ADAL" clId="{75E9FE46-7124-4C32-A233-548982D02B84}" dt="2024-05-14T14:29:18.457" v="2230" actId="478"/>
          <ac:spMkLst>
            <pc:docMk/>
            <pc:sldMk cId="2889106286" sldId="965"/>
            <ac:spMk id="4" creationId="{8287A2A9-F62A-0E94-83A9-7F293C53F7D6}"/>
          </ac:spMkLst>
        </pc:spChg>
        <pc:spChg chg="add mod">
          <ac:chgData name="Keen, Stephen" userId="3d45b3b4-ce74-48de-a8cc-644a36866bb8" providerId="ADAL" clId="{75E9FE46-7124-4C32-A233-548982D02B84}" dt="2024-05-14T18:51:54.034" v="2627" actId="20577"/>
          <ac:spMkLst>
            <pc:docMk/>
            <pc:sldMk cId="2889106286" sldId="965"/>
            <ac:spMk id="6" creationId="{FF41BA1C-0514-9D60-F976-7458D93137A9}"/>
          </ac:spMkLst>
        </pc:spChg>
        <pc:picChg chg="add mod">
          <ac:chgData name="Keen, Stephen" userId="3d45b3b4-ce74-48de-a8cc-644a36866bb8" providerId="ADAL" clId="{75E9FE46-7124-4C32-A233-548982D02B84}" dt="2024-05-13T20:50:15.576" v="311" actId="1076"/>
          <ac:picMkLst>
            <pc:docMk/>
            <pc:sldMk cId="2889106286" sldId="965"/>
            <ac:picMk id="5" creationId="{E1E16681-7189-0A63-5442-29A44622B66B}"/>
          </ac:picMkLst>
        </pc:picChg>
      </pc:sldChg>
      <pc:sldChg chg="addSp modSp mod">
        <pc:chgData name="Keen, Stephen" userId="3d45b3b4-ce74-48de-a8cc-644a36866bb8" providerId="ADAL" clId="{75E9FE46-7124-4C32-A233-548982D02B84}" dt="2024-05-14T19:01:44.280" v="2995" actId="20577"/>
        <pc:sldMkLst>
          <pc:docMk/>
          <pc:sldMk cId="2566472044" sldId="966"/>
        </pc:sldMkLst>
        <pc:spChg chg="mod">
          <ac:chgData name="Keen, Stephen" userId="3d45b3b4-ce74-48de-a8cc-644a36866bb8" providerId="ADAL" clId="{75E9FE46-7124-4C32-A233-548982D02B84}" dt="2024-05-14T19:01:44.280" v="2995" actId="20577"/>
          <ac:spMkLst>
            <pc:docMk/>
            <pc:sldMk cId="2566472044" sldId="966"/>
            <ac:spMk id="3" creationId="{5308237C-DD92-0261-51A8-6BFD43E6C85D}"/>
          </ac:spMkLst>
        </pc:spChg>
        <pc:picChg chg="add mod">
          <ac:chgData name="Keen, Stephen" userId="3d45b3b4-ce74-48de-a8cc-644a36866bb8" providerId="ADAL" clId="{75E9FE46-7124-4C32-A233-548982D02B84}" dt="2024-05-13T20:51:48.407" v="333" actId="1076"/>
          <ac:picMkLst>
            <pc:docMk/>
            <pc:sldMk cId="2566472044" sldId="966"/>
            <ac:picMk id="5" creationId="{627926FE-AD3D-5B8A-FFF4-B65CF24F66CD}"/>
          </ac:picMkLst>
        </pc:picChg>
      </pc:sldChg>
      <pc:sldChg chg="delSp modSp new del mod">
        <pc:chgData name="Keen, Stephen" userId="3d45b3b4-ce74-48de-a8cc-644a36866bb8" providerId="ADAL" clId="{75E9FE46-7124-4C32-A233-548982D02B84}" dt="2024-05-14T20:24:38.966" v="4080" actId="47"/>
        <pc:sldMkLst>
          <pc:docMk/>
          <pc:sldMk cId="1564738234" sldId="967"/>
        </pc:sldMkLst>
        <pc:spChg chg="mod">
          <ac:chgData name="Keen, Stephen" userId="3d45b3b4-ce74-48de-a8cc-644a36866bb8" providerId="ADAL" clId="{75E9FE46-7124-4C32-A233-548982D02B84}" dt="2024-05-14T20:20:06.884" v="3574" actId="20577"/>
          <ac:spMkLst>
            <pc:docMk/>
            <pc:sldMk cId="1564738234" sldId="967"/>
            <ac:spMk id="2" creationId="{4CE2FD0D-B605-1A65-E03F-B3DB45C1F232}"/>
          </ac:spMkLst>
        </pc:spChg>
        <pc:spChg chg="mod">
          <ac:chgData name="Keen, Stephen" userId="3d45b3b4-ce74-48de-a8cc-644a36866bb8" providerId="ADAL" clId="{75E9FE46-7124-4C32-A233-548982D02B84}" dt="2024-05-14T20:21:00.652" v="3759" actId="20577"/>
          <ac:spMkLst>
            <pc:docMk/>
            <pc:sldMk cId="1564738234" sldId="967"/>
            <ac:spMk id="3" creationId="{EA23AF02-8BDF-FEAF-EFB9-577BB66491BA}"/>
          </ac:spMkLst>
        </pc:spChg>
        <pc:spChg chg="del">
          <ac:chgData name="Keen, Stephen" userId="3d45b3b4-ce74-48de-a8cc-644a36866bb8" providerId="ADAL" clId="{75E9FE46-7124-4C32-A233-548982D02B84}" dt="2024-05-14T20:20:09.484" v="3575" actId="478"/>
          <ac:spMkLst>
            <pc:docMk/>
            <pc:sldMk cId="1564738234" sldId="967"/>
            <ac:spMk id="4" creationId="{F69F4B98-ABBE-CC6A-9EEA-9C8F9CF28E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E87DE-A786-478E-A001-356CBBBDDE27}"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D11D6-51D6-44BD-B075-A2C6DE0082AE}" type="slidenum">
              <a:rPr lang="en-US" smtClean="0"/>
              <a:t>‹#›</a:t>
            </a:fld>
            <a:endParaRPr lang="en-US"/>
          </a:p>
        </p:txBody>
      </p:sp>
    </p:spTree>
    <p:extLst>
      <p:ext uri="{BB962C8B-B14F-4D97-AF65-F5344CB8AC3E}">
        <p14:creationId xmlns:p14="http://schemas.microsoft.com/office/powerpoint/2010/main" val="189889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2BE00-9FD5-4B1E-809B-85BA4E091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83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16</a:t>
            </a:fld>
            <a:endParaRPr lang="en-US"/>
          </a:p>
        </p:txBody>
      </p:sp>
    </p:spTree>
    <p:extLst>
      <p:ext uri="{BB962C8B-B14F-4D97-AF65-F5344CB8AC3E}">
        <p14:creationId xmlns:p14="http://schemas.microsoft.com/office/powerpoint/2010/main" val="410242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17</a:t>
            </a:fld>
            <a:endParaRPr lang="en-US"/>
          </a:p>
        </p:txBody>
      </p:sp>
    </p:spTree>
    <p:extLst>
      <p:ext uri="{BB962C8B-B14F-4D97-AF65-F5344CB8AC3E}">
        <p14:creationId xmlns:p14="http://schemas.microsoft.com/office/powerpoint/2010/main" val="55797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19</a:t>
            </a:fld>
            <a:endParaRPr lang="en-US"/>
          </a:p>
        </p:txBody>
      </p:sp>
    </p:spTree>
    <p:extLst>
      <p:ext uri="{BB962C8B-B14F-4D97-AF65-F5344CB8AC3E}">
        <p14:creationId xmlns:p14="http://schemas.microsoft.com/office/powerpoint/2010/main" val="1519852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2BE00-9FD5-4B1E-809B-85BA4E091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5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21</a:t>
            </a:fld>
            <a:endParaRPr lang="en-US"/>
          </a:p>
        </p:txBody>
      </p:sp>
    </p:spTree>
    <p:extLst>
      <p:ext uri="{BB962C8B-B14F-4D97-AF65-F5344CB8AC3E}">
        <p14:creationId xmlns:p14="http://schemas.microsoft.com/office/powerpoint/2010/main" val="344833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22</a:t>
            </a:fld>
            <a:endParaRPr lang="en-US"/>
          </a:p>
        </p:txBody>
      </p:sp>
    </p:spTree>
    <p:extLst>
      <p:ext uri="{BB962C8B-B14F-4D97-AF65-F5344CB8AC3E}">
        <p14:creationId xmlns:p14="http://schemas.microsoft.com/office/powerpoint/2010/main" val="3787401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23</a:t>
            </a:fld>
            <a:endParaRPr lang="en-US"/>
          </a:p>
        </p:txBody>
      </p:sp>
    </p:spTree>
    <p:extLst>
      <p:ext uri="{BB962C8B-B14F-4D97-AF65-F5344CB8AC3E}">
        <p14:creationId xmlns:p14="http://schemas.microsoft.com/office/powerpoint/2010/main" val="66684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7</a:t>
            </a:fld>
            <a:endParaRPr lang="en-US"/>
          </a:p>
        </p:txBody>
      </p:sp>
    </p:spTree>
    <p:extLst>
      <p:ext uri="{BB962C8B-B14F-4D97-AF65-F5344CB8AC3E}">
        <p14:creationId xmlns:p14="http://schemas.microsoft.com/office/powerpoint/2010/main" val="366047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8</a:t>
            </a:fld>
            <a:endParaRPr lang="en-US"/>
          </a:p>
        </p:txBody>
      </p:sp>
    </p:spTree>
    <p:extLst>
      <p:ext uri="{BB962C8B-B14F-4D97-AF65-F5344CB8AC3E}">
        <p14:creationId xmlns:p14="http://schemas.microsoft.com/office/powerpoint/2010/main" val="175134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10</a:t>
            </a:fld>
            <a:endParaRPr lang="en-US"/>
          </a:p>
        </p:txBody>
      </p:sp>
    </p:spTree>
    <p:extLst>
      <p:ext uri="{BB962C8B-B14F-4D97-AF65-F5344CB8AC3E}">
        <p14:creationId xmlns:p14="http://schemas.microsoft.com/office/powerpoint/2010/main" val="146087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11</a:t>
            </a:fld>
            <a:endParaRPr lang="en-US"/>
          </a:p>
        </p:txBody>
      </p:sp>
    </p:spTree>
    <p:extLst>
      <p:ext uri="{BB962C8B-B14F-4D97-AF65-F5344CB8AC3E}">
        <p14:creationId xmlns:p14="http://schemas.microsoft.com/office/powerpoint/2010/main" val="132679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Futura Md BT" panose="020B0602020204020303"/>
            </a:endParaRPr>
          </a:p>
        </p:txBody>
      </p:sp>
      <p:sp>
        <p:nvSpPr>
          <p:cNvPr id="4" name="Slide Number Placeholder 3"/>
          <p:cNvSpPr>
            <a:spLocks noGrp="1"/>
          </p:cNvSpPr>
          <p:nvPr>
            <p:ph type="sldNum" sz="quarter" idx="5"/>
          </p:nvPr>
        </p:nvSpPr>
        <p:spPr/>
        <p:txBody>
          <a:bodyPr/>
          <a:lstStyle/>
          <a:p>
            <a:fld id="{2DED11D6-51D6-44BD-B075-A2C6DE0082AE}" type="slidenum">
              <a:rPr lang="en-US" smtClean="0"/>
              <a:t>12</a:t>
            </a:fld>
            <a:endParaRPr lang="en-US"/>
          </a:p>
        </p:txBody>
      </p:sp>
    </p:spTree>
    <p:extLst>
      <p:ext uri="{BB962C8B-B14F-4D97-AF65-F5344CB8AC3E}">
        <p14:creationId xmlns:p14="http://schemas.microsoft.com/office/powerpoint/2010/main" val="163602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13</a:t>
            </a:fld>
            <a:endParaRPr lang="en-US"/>
          </a:p>
        </p:txBody>
      </p:sp>
    </p:spTree>
    <p:extLst>
      <p:ext uri="{BB962C8B-B14F-4D97-AF65-F5344CB8AC3E}">
        <p14:creationId xmlns:p14="http://schemas.microsoft.com/office/powerpoint/2010/main" val="159330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14</a:t>
            </a:fld>
            <a:endParaRPr lang="en-US"/>
          </a:p>
        </p:txBody>
      </p:sp>
    </p:spTree>
    <p:extLst>
      <p:ext uri="{BB962C8B-B14F-4D97-AF65-F5344CB8AC3E}">
        <p14:creationId xmlns:p14="http://schemas.microsoft.com/office/powerpoint/2010/main" val="350682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D11D6-51D6-44BD-B075-A2C6DE0082AE}" type="slidenum">
              <a:rPr lang="en-US" smtClean="0"/>
              <a:t>15</a:t>
            </a:fld>
            <a:endParaRPr lang="en-US"/>
          </a:p>
        </p:txBody>
      </p:sp>
    </p:spTree>
    <p:extLst>
      <p:ext uri="{BB962C8B-B14F-4D97-AF65-F5344CB8AC3E}">
        <p14:creationId xmlns:p14="http://schemas.microsoft.com/office/powerpoint/2010/main" val="1470489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2F34C6-D889-4A9B-AD2E-3C74ACB590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E99C3E7-AB41-41B4-8FB3-E228B5D83900}"/>
              </a:ext>
            </a:extLst>
          </p:cNvPr>
          <p:cNvSpPr>
            <a:spLocks noGrp="1"/>
          </p:cNvSpPr>
          <p:nvPr>
            <p:ph type="subTitle" idx="1"/>
          </p:nvPr>
        </p:nvSpPr>
        <p:spPr>
          <a:xfrm>
            <a:off x="255373" y="5661179"/>
            <a:ext cx="5280453" cy="557083"/>
          </a:xfrm>
        </p:spPr>
        <p:txBody>
          <a:bodyPr/>
          <a:lstStyle>
            <a:lvl1pPr marL="0" indent="0" algn="l">
              <a:buNone/>
              <a:defRPr sz="2400" b="1">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856DA8-AB1D-49FC-A6D3-C9EDF8196EC7}"/>
              </a:ext>
            </a:extLst>
          </p:cNvPr>
          <p:cNvSpPr>
            <a:spLocks noGrp="1"/>
          </p:cNvSpPr>
          <p:nvPr>
            <p:ph type="dt" sz="half" idx="10"/>
          </p:nvPr>
        </p:nvSpPr>
        <p:spPr>
          <a:xfrm>
            <a:off x="255373" y="6356350"/>
            <a:ext cx="1005016" cy="501650"/>
          </a:xfrm>
        </p:spPr>
        <p:txBody>
          <a:bodyPr/>
          <a:lstStyle>
            <a:lvl1pPr>
              <a:defRPr sz="1100">
                <a:solidFill>
                  <a:schemeClr val="bg1"/>
                </a:solidFill>
                <a:latin typeface="Futura Md BT" panose="020B0602020204020303" pitchFamily="34" charset="0"/>
              </a:defRPr>
            </a:lvl1pPr>
          </a:lstStyle>
          <a:p>
            <a:endParaRPr lang="en-US"/>
          </a:p>
        </p:txBody>
      </p:sp>
      <p:sp>
        <p:nvSpPr>
          <p:cNvPr id="13" name="Rectangle 12">
            <a:extLst>
              <a:ext uri="{FF2B5EF4-FFF2-40B4-BE49-F238E27FC236}">
                <a16:creationId xmlns:a16="http://schemas.microsoft.com/office/drawing/2014/main" id="{353531CC-0EB2-4919-A949-39BA6995A47E}"/>
              </a:ext>
            </a:extLst>
          </p:cNvPr>
          <p:cNvSpPr/>
          <p:nvPr userDrawn="1"/>
        </p:nvSpPr>
        <p:spPr>
          <a:xfrm>
            <a:off x="0" y="2375458"/>
            <a:ext cx="12192000" cy="1619251"/>
          </a:xfrm>
          <a:prstGeom prst="rect">
            <a:avLst/>
          </a:prstGeom>
          <a:solidFill>
            <a:srgbClr val="25B5A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7D4BD-32FF-44EE-912C-C8010AC39803}"/>
              </a:ext>
            </a:extLst>
          </p:cNvPr>
          <p:cNvSpPr>
            <a:spLocks noGrp="1"/>
          </p:cNvSpPr>
          <p:nvPr>
            <p:ph type="ctrTitle"/>
          </p:nvPr>
        </p:nvSpPr>
        <p:spPr>
          <a:xfrm>
            <a:off x="0" y="2676525"/>
            <a:ext cx="12192000" cy="959194"/>
          </a:xfrm>
        </p:spPr>
        <p:txBody>
          <a:bodyPr anchor="b"/>
          <a:lstStyle>
            <a:lvl1pPr algn="ctr">
              <a:defRPr sz="6000">
                <a:effectLst>
                  <a:outerShdw blurRad="38100" dist="38100" dir="2700000" algn="tl">
                    <a:srgbClr val="000000">
                      <a:alpha val="43137"/>
                    </a:srgbClr>
                  </a:outerShdw>
                </a:effectLst>
              </a:defRPr>
            </a:lvl1pPr>
          </a:lstStyle>
          <a:p>
            <a:r>
              <a:rPr lang="en-US"/>
              <a:t>Click to edit Master title style</a:t>
            </a:r>
          </a:p>
        </p:txBody>
      </p:sp>
      <p:pic>
        <p:nvPicPr>
          <p:cNvPr id="14" name="Picture 13">
            <a:extLst>
              <a:ext uri="{FF2B5EF4-FFF2-40B4-BE49-F238E27FC236}">
                <a16:creationId xmlns:a16="http://schemas.microsoft.com/office/drawing/2014/main" id="{42F043CB-B59B-4AB0-BB1B-E6AEC63EE5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5795" y="5826211"/>
            <a:ext cx="848250" cy="848250"/>
          </a:xfrm>
          <a:prstGeom prst="rect">
            <a:avLst/>
          </a:prstGeom>
        </p:spPr>
      </p:pic>
      <p:sp>
        <p:nvSpPr>
          <p:cNvPr id="15" name="Slide Number Placeholder 5">
            <a:extLst>
              <a:ext uri="{FF2B5EF4-FFF2-40B4-BE49-F238E27FC236}">
                <a16:creationId xmlns:a16="http://schemas.microsoft.com/office/drawing/2014/main" id="{FD469E33-233C-4488-AC4A-D5F63EA0D5E1}"/>
              </a:ext>
            </a:extLst>
          </p:cNvPr>
          <p:cNvSpPr>
            <a:spLocks noGrp="1"/>
          </p:cNvSpPr>
          <p:nvPr>
            <p:ph type="sldNum" sz="quarter" idx="4"/>
          </p:nvPr>
        </p:nvSpPr>
        <p:spPr>
          <a:xfrm>
            <a:off x="9744074" y="6346825"/>
            <a:ext cx="1203765" cy="511175"/>
          </a:xfrm>
          <a:prstGeom prst="rect">
            <a:avLst/>
          </a:prstGeom>
        </p:spPr>
        <p:txBody>
          <a:bodyPr vert="horz" lIns="91440" tIns="45720" rIns="91440" bIns="45720" rtlCol="0" anchor="ctr"/>
          <a:lstStyle>
            <a:lvl1pPr algn="r">
              <a:defRPr sz="1100">
                <a:solidFill>
                  <a:schemeClr val="bg1"/>
                </a:solidFill>
                <a:latin typeface="Futura Md BT" panose="020B0602020204020303" pitchFamily="34" charset="0"/>
              </a:defRPr>
            </a:lvl1pPr>
          </a:lstStyle>
          <a:p>
            <a:fld id="{2DB66072-5828-4EAD-B142-0C405BA48D6B}" type="slidenum">
              <a:rPr lang="en-US" smtClean="0"/>
              <a:pPr/>
              <a:t>‹#›</a:t>
            </a:fld>
            <a:endParaRPr lang="en-US"/>
          </a:p>
        </p:txBody>
      </p:sp>
    </p:spTree>
    <p:extLst>
      <p:ext uri="{BB962C8B-B14F-4D97-AF65-F5344CB8AC3E}">
        <p14:creationId xmlns:p14="http://schemas.microsoft.com/office/powerpoint/2010/main" val="261121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2F34C6-D889-4A9B-AD2E-3C74ACB590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53531CC-0EB2-4919-A949-39BA6995A47E}"/>
              </a:ext>
            </a:extLst>
          </p:cNvPr>
          <p:cNvSpPr/>
          <p:nvPr userDrawn="1"/>
        </p:nvSpPr>
        <p:spPr>
          <a:xfrm>
            <a:off x="0" y="2375458"/>
            <a:ext cx="12192000" cy="1619251"/>
          </a:xfrm>
          <a:prstGeom prst="rect">
            <a:avLst/>
          </a:prstGeom>
          <a:solidFill>
            <a:srgbClr val="25B5A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7D4BD-32FF-44EE-912C-C8010AC39803}"/>
              </a:ext>
            </a:extLst>
          </p:cNvPr>
          <p:cNvSpPr>
            <a:spLocks noGrp="1"/>
          </p:cNvSpPr>
          <p:nvPr>
            <p:ph type="ctrTitle"/>
          </p:nvPr>
        </p:nvSpPr>
        <p:spPr>
          <a:xfrm>
            <a:off x="0" y="2676525"/>
            <a:ext cx="12192000" cy="959194"/>
          </a:xfrm>
        </p:spPr>
        <p:txBody>
          <a:bodyPr anchor="b"/>
          <a:lstStyle>
            <a:lvl1pPr algn="ctr">
              <a:defRPr sz="6000" b="0">
                <a:effectLst>
                  <a:outerShdw blurRad="38100" dist="38100" dir="2700000" algn="tl">
                    <a:srgbClr val="000000">
                      <a:alpha val="43137"/>
                    </a:srgbClr>
                  </a:outerShdw>
                </a:effectLst>
                <a:latin typeface="Futura-Bold" pitchFamily="2" charset="0"/>
              </a:defRPr>
            </a:lvl1pPr>
          </a:lstStyle>
          <a:p>
            <a:r>
              <a:rPr lang="en-US"/>
              <a:t>Click to edit Master title style</a:t>
            </a:r>
          </a:p>
        </p:txBody>
      </p:sp>
      <p:sp>
        <p:nvSpPr>
          <p:cNvPr id="5" name="Rectangle 4">
            <a:extLst>
              <a:ext uri="{FF2B5EF4-FFF2-40B4-BE49-F238E27FC236}">
                <a16:creationId xmlns:a16="http://schemas.microsoft.com/office/drawing/2014/main" id="{D1C82EF5-1186-47EA-A8A8-A41E01713D11}"/>
              </a:ext>
            </a:extLst>
          </p:cNvPr>
          <p:cNvSpPr/>
          <p:nvPr userDrawn="1"/>
        </p:nvSpPr>
        <p:spPr>
          <a:xfrm>
            <a:off x="0" y="4003021"/>
            <a:ext cx="12192000" cy="2293925"/>
          </a:xfrm>
          <a:prstGeom prst="rect">
            <a:avLst/>
          </a:prstGeom>
          <a:solidFill>
            <a:srgbClr val="002F4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E99C3E7-AB41-41B4-8FB3-E228B5D83900}"/>
              </a:ext>
            </a:extLst>
          </p:cNvPr>
          <p:cNvSpPr>
            <a:spLocks noGrp="1"/>
          </p:cNvSpPr>
          <p:nvPr>
            <p:ph type="subTitle" idx="1"/>
          </p:nvPr>
        </p:nvSpPr>
        <p:spPr>
          <a:xfrm>
            <a:off x="105744" y="5662549"/>
            <a:ext cx="5280453" cy="557083"/>
          </a:xfrm>
        </p:spPr>
        <p:txBody>
          <a:bodyPr>
            <a:normAutofit/>
          </a:bodyPr>
          <a:lstStyle>
            <a:lvl1pPr marL="0" indent="0" algn="l">
              <a:buNone/>
              <a:defRPr sz="2000" b="1">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Text&#10;&#10;Description automatically generated">
            <a:extLst>
              <a:ext uri="{FF2B5EF4-FFF2-40B4-BE49-F238E27FC236}">
                <a16:creationId xmlns:a16="http://schemas.microsoft.com/office/drawing/2014/main" id="{4657896E-7EC0-488F-9174-45F8E755FC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56" y="5761653"/>
            <a:ext cx="915926" cy="915926"/>
          </a:xfrm>
          <a:prstGeom prst="rect">
            <a:avLst/>
          </a:prstGeom>
        </p:spPr>
      </p:pic>
    </p:spTree>
    <p:extLst>
      <p:ext uri="{BB962C8B-B14F-4D97-AF65-F5344CB8AC3E}">
        <p14:creationId xmlns:p14="http://schemas.microsoft.com/office/powerpoint/2010/main" val="372798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BA0D-469E-4510-8712-A3DA60137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E6899-6C7B-4E69-B78B-DFE1D12893B5}"/>
              </a:ext>
            </a:extLst>
          </p:cNvPr>
          <p:cNvSpPr>
            <a:spLocks noGrp="1"/>
          </p:cNvSpPr>
          <p:nvPr>
            <p:ph sz="half" idx="1"/>
          </p:nvPr>
        </p:nvSpPr>
        <p:spPr>
          <a:xfrm>
            <a:off x="2209800" y="1610411"/>
            <a:ext cx="4870622" cy="4351338"/>
          </a:xfrm>
        </p:spPr>
        <p:txBody>
          <a:bodyPr/>
          <a:lstStyle>
            <a:lvl1pPr marL="341313" indent="-341313">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379EF-687D-4DD7-B733-4FEC8F8355E8}"/>
              </a:ext>
            </a:extLst>
          </p:cNvPr>
          <p:cNvSpPr>
            <a:spLocks noGrp="1"/>
          </p:cNvSpPr>
          <p:nvPr>
            <p:ph sz="half" idx="2"/>
          </p:nvPr>
        </p:nvSpPr>
        <p:spPr>
          <a:xfrm>
            <a:off x="7099472" y="1610411"/>
            <a:ext cx="4870622" cy="4351338"/>
          </a:xfrm>
        </p:spPr>
        <p:txBody>
          <a:bodyPr/>
          <a:lstStyle>
            <a:lvl1pPr marL="341313" indent="-341313">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436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7B6FDC-4C13-4B2E-AD8D-2041D7C56E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AF4155-4698-4517-83E0-F92864E63EDD}"/>
              </a:ext>
            </a:extLst>
          </p:cNvPr>
          <p:cNvSpPr>
            <a:spLocks noGrp="1"/>
          </p:cNvSpPr>
          <p:nvPr>
            <p:ph type="title"/>
          </p:nvPr>
        </p:nvSpPr>
        <p:spPr/>
        <p:txBody>
          <a:bodyPr/>
          <a:lstStyle/>
          <a:p>
            <a:r>
              <a:rPr lang="en-US"/>
              <a:t>Click to edit Master title style</a:t>
            </a:r>
          </a:p>
        </p:txBody>
      </p:sp>
      <p:pic>
        <p:nvPicPr>
          <p:cNvPr id="8" name="Picture 7" descr="Text&#10;&#10;Description automatically generated">
            <a:extLst>
              <a:ext uri="{FF2B5EF4-FFF2-40B4-BE49-F238E27FC236}">
                <a16:creationId xmlns:a16="http://schemas.microsoft.com/office/drawing/2014/main" id="{7E6F9BC0-5C0D-41F3-B708-D0E4BD134A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56" y="5761653"/>
            <a:ext cx="915926" cy="915926"/>
          </a:xfrm>
          <a:prstGeom prst="rect">
            <a:avLst/>
          </a:prstGeom>
        </p:spPr>
      </p:pic>
    </p:spTree>
    <p:extLst>
      <p:ext uri="{BB962C8B-B14F-4D97-AF65-F5344CB8AC3E}">
        <p14:creationId xmlns:p14="http://schemas.microsoft.com/office/powerpoint/2010/main" val="236376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731ECD-366D-4449-AF44-4449041BDC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9DC440-43F0-4B38-A14C-D0318EDDE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D5377-2821-48FB-95B3-E2BDA1CC39FD}"/>
              </a:ext>
            </a:extLst>
          </p:cNvPr>
          <p:cNvSpPr>
            <a:spLocks noGrp="1"/>
          </p:cNvSpPr>
          <p:nvPr>
            <p:ph idx="1"/>
          </p:nvPr>
        </p:nvSpPr>
        <p:spPr>
          <a:xfrm>
            <a:off x="626076" y="1615130"/>
            <a:ext cx="12339251" cy="4351338"/>
          </a:xfrm>
        </p:spPr>
        <p:txBody>
          <a:bodyPr/>
          <a:lstStyle>
            <a:lvl1pPr marL="341313" indent="-341313">
              <a:defRPr/>
            </a:lvl1pPr>
            <a:lvl2pPr marL="798513" indent="-2286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10;&#10;Description automatically generated">
            <a:extLst>
              <a:ext uri="{FF2B5EF4-FFF2-40B4-BE49-F238E27FC236}">
                <a16:creationId xmlns:a16="http://schemas.microsoft.com/office/drawing/2014/main" id="{BAA573AB-145E-43DB-80BA-CC396230DD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56" y="5761653"/>
            <a:ext cx="915926" cy="915926"/>
          </a:xfrm>
          <a:prstGeom prst="rect">
            <a:avLst/>
          </a:prstGeom>
        </p:spPr>
      </p:pic>
    </p:spTree>
    <p:extLst>
      <p:ext uri="{BB962C8B-B14F-4D97-AF65-F5344CB8AC3E}">
        <p14:creationId xmlns:p14="http://schemas.microsoft.com/office/powerpoint/2010/main" val="397118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C440-43F0-4B38-A14C-D0318EDDE322}"/>
              </a:ext>
            </a:extLst>
          </p:cNvPr>
          <p:cNvSpPr>
            <a:spLocks noGrp="1"/>
          </p:cNvSpPr>
          <p:nvPr>
            <p:ph type="title"/>
          </p:nvPr>
        </p:nvSpPr>
        <p:spPr/>
        <p:txBody>
          <a:bodyPr/>
          <a:lstStyle>
            <a:lvl1pPr>
              <a:defRPr b="0">
                <a:latin typeface="Futura-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24D5377-2821-48FB-95B3-E2BDA1CC39FD}"/>
              </a:ext>
            </a:extLst>
          </p:cNvPr>
          <p:cNvSpPr>
            <a:spLocks noGrp="1"/>
          </p:cNvSpPr>
          <p:nvPr>
            <p:ph idx="1"/>
          </p:nvPr>
        </p:nvSpPr>
        <p:spPr/>
        <p:txBody>
          <a:bodyPr/>
          <a:lstStyle>
            <a:lvl1pPr marL="341313" indent="-341313">
              <a:defRPr/>
            </a:lvl1pPr>
            <a:lvl2pPr marL="798513" indent="-225425">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18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2F34C6-D889-4A9B-AD2E-3C74ACB590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53531CC-0EB2-4919-A949-39BA6995A47E}"/>
              </a:ext>
            </a:extLst>
          </p:cNvPr>
          <p:cNvSpPr/>
          <p:nvPr userDrawn="1"/>
        </p:nvSpPr>
        <p:spPr>
          <a:xfrm>
            <a:off x="0" y="2375458"/>
            <a:ext cx="12192000" cy="1619251"/>
          </a:xfrm>
          <a:prstGeom prst="rect">
            <a:avLst/>
          </a:prstGeom>
          <a:solidFill>
            <a:srgbClr val="25B5A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7D4BD-32FF-44EE-912C-C8010AC39803}"/>
              </a:ext>
            </a:extLst>
          </p:cNvPr>
          <p:cNvSpPr>
            <a:spLocks noGrp="1"/>
          </p:cNvSpPr>
          <p:nvPr>
            <p:ph type="ctrTitle"/>
          </p:nvPr>
        </p:nvSpPr>
        <p:spPr>
          <a:xfrm>
            <a:off x="0" y="2676525"/>
            <a:ext cx="12192000" cy="959194"/>
          </a:xfrm>
        </p:spPr>
        <p:txBody>
          <a:bodyPr anchor="b"/>
          <a:lstStyle>
            <a:lvl1pPr algn="ctr">
              <a:defRPr sz="6000" b="0">
                <a:effectLst>
                  <a:outerShdw blurRad="38100" dist="38100" dir="2700000" algn="tl">
                    <a:srgbClr val="000000">
                      <a:alpha val="43137"/>
                    </a:srgbClr>
                  </a:outerShdw>
                </a:effectLst>
                <a:latin typeface="Futura-Bold" pitchFamily="2" charset="0"/>
              </a:defRPr>
            </a:lvl1pPr>
          </a:lstStyle>
          <a:p>
            <a:r>
              <a:rPr lang="en-US"/>
              <a:t>Click to edit Master title style</a:t>
            </a:r>
          </a:p>
        </p:txBody>
      </p:sp>
      <p:sp>
        <p:nvSpPr>
          <p:cNvPr id="5" name="Rectangle 4">
            <a:extLst>
              <a:ext uri="{FF2B5EF4-FFF2-40B4-BE49-F238E27FC236}">
                <a16:creationId xmlns:a16="http://schemas.microsoft.com/office/drawing/2014/main" id="{D1C82EF5-1186-47EA-A8A8-A41E01713D11}"/>
              </a:ext>
            </a:extLst>
          </p:cNvPr>
          <p:cNvSpPr/>
          <p:nvPr userDrawn="1"/>
        </p:nvSpPr>
        <p:spPr>
          <a:xfrm>
            <a:off x="0" y="4003021"/>
            <a:ext cx="12192000" cy="2293925"/>
          </a:xfrm>
          <a:prstGeom prst="rect">
            <a:avLst/>
          </a:prstGeom>
          <a:solidFill>
            <a:srgbClr val="002F4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E99C3E7-AB41-41B4-8FB3-E228B5D83900}"/>
              </a:ext>
            </a:extLst>
          </p:cNvPr>
          <p:cNvSpPr>
            <a:spLocks noGrp="1"/>
          </p:cNvSpPr>
          <p:nvPr>
            <p:ph type="subTitle" idx="1"/>
          </p:nvPr>
        </p:nvSpPr>
        <p:spPr>
          <a:xfrm>
            <a:off x="105744" y="5662549"/>
            <a:ext cx="5280453" cy="557083"/>
          </a:xfrm>
        </p:spPr>
        <p:txBody>
          <a:bodyPr>
            <a:normAutofit/>
          </a:bodyPr>
          <a:lstStyle>
            <a:lvl1pPr marL="0" indent="0" algn="l">
              <a:buNone/>
              <a:defRPr sz="2000" b="1">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Text&#10;&#10;Description automatically generated">
            <a:extLst>
              <a:ext uri="{FF2B5EF4-FFF2-40B4-BE49-F238E27FC236}">
                <a16:creationId xmlns:a16="http://schemas.microsoft.com/office/drawing/2014/main" id="{4657896E-7EC0-488F-9174-45F8E755FC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56" y="5761653"/>
            <a:ext cx="915926" cy="915926"/>
          </a:xfrm>
          <a:prstGeom prst="rect">
            <a:avLst/>
          </a:prstGeom>
        </p:spPr>
      </p:pic>
    </p:spTree>
    <p:extLst>
      <p:ext uri="{BB962C8B-B14F-4D97-AF65-F5344CB8AC3E}">
        <p14:creationId xmlns:p14="http://schemas.microsoft.com/office/powerpoint/2010/main" val="1677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BA0D-469E-4510-8712-A3DA60137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E6899-6C7B-4E69-B78B-DFE1D12893B5}"/>
              </a:ext>
            </a:extLst>
          </p:cNvPr>
          <p:cNvSpPr>
            <a:spLocks noGrp="1"/>
          </p:cNvSpPr>
          <p:nvPr>
            <p:ph sz="half" idx="1"/>
          </p:nvPr>
        </p:nvSpPr>
        <p:spPr>
          <a:xfrm>
            <a:off x="2209800" y="1610411"/>
            <a:ext cx="4870622" cy="4351338"/>
          </a:xfrm>
        </p:spPr>
        <p:txBody>
          <a:bodyPr/>
          <a:lstStyle>
            <a:lvl1pPr marL="341313" indent="-341313">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379EF-687D-4DD7-B733-4FEC8F8355E8}"/>
              </a:ext>
            </a:extLst>
          </p:cNvPr>
          <p:cNvSpPr>
            <a:spLocks noGrp="1"/>
          </p:cNvSpPr>
          <p:nvPr>
            <p:ph sz="half" idx="2"/>
          </p:nvPr>
        </p:nvSpPr>
        <p:spPr>
          <a:xfrm>
            <a:off x="7099472" y="1610411"/>
            <a:ext cx="4870622" cy="4351338"/>
          </a:xfrm>
        </p:spPr>
        <p:txBody>
          <a:bodyPr/>
          <a:lstStyle>
            <a:lvl1pPr marL="341313" indent="-341313">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02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7B6FDC-4C13-4B2E-AD8D-2041D7C56E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AF4155-4698-4517-83E0-F92864E63EDD}"/>
              </a:ext>
            </a:extLst>
          </p:cNvPr>
          <p:cNvSpPr>
            <a:spLocks noGrp="1"/>
          </p:cNvSpPr>
          <p:nvPr>
            <p:ph type="title"/>
          </p:nvPr>
        </p:nvSpPr>
        <p:spPr/>
        <p:txBody>
          <a:bodyPr/>
          <a:lstStyle/>
          <a:p>
            <a:r>
              <a:rPr lang="en-US"/>
              <a:t>Click to edit Master title style</a:t>
            </a:r>
          </a:p>
        </p:txBody>
      </p:sp>
      <p:pic>
        <p:nvPicPr>
          <p:cNvPr id="8" name="Picture 7" descr="Text&#10;&#10;Description automatically generated">
            <a:extLst>
              <a:ext uri="{FF2B5EF4-FFF2-40B4-BE49-F238E27FC236}">
                <a16:creationId xmlns:a16="http://schemas.microsoft.com/office/drawing/2014/main" id="{7E6F9BC0-5C0D-41F3-B708-D0E4BD134A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56" y="5761653"/>
            <a:ext cx="915926" cy="915926"/>
          </a:xfrm>
          <a:prstGeom prst="rect">
            <a:avLst/>
          </a:prstGeom>
        </p:spPr>
      </p:pic>
    </p:spTree>
    <p:extLst>
      <p:ext uri="{BB962C8B-B14F-4D97-AF65-F5344CB8AC3E}">
        <p14:creationId xmlns:p14="http://schemas.microsoft.com/office/powerpoint/2010/main" val="114471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C440-43F0-4B38-A14C-D0318EDDE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D5377-2821-48FB-95B3-E2BDA1CC39FD}"/>
              </a:ext>
            </a:extLst>
          </p:cNvPr>
          <p:cNvSpPr>
            <a:spLocks noGrp="1"/>
          </p:cNvSpPr>
          <p:nvPr>
            <p:ph idx="1"/>
          </p:nvPr>
        </p:nvSpPr>
        <p:spPr/>
        <p:txBody>
          <a:bodyPr/>
          <a:lstStyle>
            <a:lvl1pPr marL="346075" indent="-346075">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37C10-E177-4D0A-8E94-0379E758AEF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EC84D4D-4C9E-4D63-BC58-ED24FA0D4EE7}"/>
              </a:ext>
            </a:extLst>
          </p:cNvPr>
          <p:cNvSpPr>
            <a:spLocks noGrp="1"/>
          </p:cNvSpPr>
          <p:nvPr>
            <p:ph type="sldNum" sz="quarter" idx="12"/>
          </p:nvPr>
        </p:nvSpPr>
        <p:spPr/>
        <p:txBody>
          <a:bodyPr/>
          <a:lstStyle/>
          <a:p>
            <a:fld id="{2DB66072-5828-4EAD-B142-0C405BA48D6B}" type="slidenum">
              <a:rPr lang="en-US" smtClean="0"/>
              <a:t>‹#›</a:t>
            </a:fld>
            <a:endParaRPr lang="en-US"/>
          </a:p>
        </p:txBody>
      </p:sp>
    </p:spTree>
    <p:extLst>
      <p:ext uri="{BB962C8B-B14F-4D97-AF65-F5344CB8AC3E}">
        <p14:creationId xmlns:p14="http://schemas.microsoft.com/office/powerpoint/2010/main" val="166205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731ECD-366D-4449-AF44-4449041BDC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9DC440-43F0-4B38-A14C-D0318EDDE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D5377-2821-48FB-95B3-E2BDA1CC39FD}"/>
              </a:ext>
            </a:extLst>
          </p:cNvPr>
          <p:cNvSpPr>
            <a:spLocks noGrp="1"/>
          </p:cNvSpPr>
          <p:nvPr>
            <p:ph idx="1"/>
          </p:nvPr>
        </p:nvSpPr>
        <p:spPr>
          <a:xfrm>
            <a:off x="626076" y="1615130"/>
            <a:ext cx="12339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37C10-E177-4D0A-8E94-0379E758AEF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EC84D4D-4C9E-4D63-BC58-ED24FA0D4EE7}"/>
              </a:ext>
            </a:extLst>
          </p:cNvPr>
          <p:cNvSpPr>
            <a:spLocks noGrp="1"/>
          </p:cNvSpPr>
          <p:nvPr>
            <p:ph type="sldNum" sz="quarter" idx="12"/>
          </p:nvPr>
        </p:nvSpPr>
        <p:spPr/>
        <p:txBody>
          <a:bodyPr/>
          <a:lstStyle/>
          <a:p>
            <a:fld id="{2DB66072-5828-4EAD-B142-0C405BA48D6B}" type="slidenum">
              <a:rPr lang="en-US" smtClean="0"/>
              <a:t>‹#›</a:t>
            </a:fld>
            <a:endParaRPr lang="en-US"/>
          </a:p>
        </p:txBody>
      </p:sp>
      <p:pic>
        <p:nvPicPr>
          <p:cNvPr id="9" name="Picture 8">
            <a:extLst>
              <a:ext uri="{FF2B5EF4-FFF2-40B4-BE49-F238E27FC236}">
                <a16:creationId xmlns:a16="http://schemas.microsoft.com/office/drawing/2014/main" id="{18DF083B-62FE-4834-A9AD-4D8FB01157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5795" y="5826211"/>
            <a:ext cx="848250" cy="848250"/>
          </a:xfrm>
          <a:prstGeom prst="rect">
            <a:avLst/>
          </a:prstGeom>
        </p:spPr>
      </p:pic>
    </p:spTree>
    <p:extLst>
      <p:ext uri="{BB962C8B-B14F-4D97-AF65-F5344CB8AC3E}">
        <p14:creationId xmlns:p14="http://schemas.microsoft.com/office/powerpoint/2010/main" val="114714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BA0D-469E-4510-8712-A3DA60137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E6899-6C7B-4E69-B78B-DFE1D12893B5}"/>
              </a:ext>
            </a:extLst>
          </p:cNvPr>
          <p:cNvSpPr>
            <a:spLocks noGrp="1"/>
          </p:cNvSpPr>
          <p:nvPr>
            <p:ph sz="half" idx="1"/>
          </p:nvPr>
        </p:nvSpPr>
        <p:spPr>
          <a:xfrm>
            <a:off x="2209800" y="1610411"/>
            <a:ext cx="487062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379EF-687D-4DD7-B733-4FEC8F8355E8}"/>
              </a:ext>
            </a:extLst>
          </p:cNvPr>
          <p:cNvSpPr>
            <a:spLocks noGrp="1"/>
          </p:cNvSpPr>
          <p:nvPr>
            <p:ph sz="half" idx="2"/>
          </p:nvPr>
        </p:nvSpPr>
        <p:spPr>
          <a:xfrm>
            <a:off x="7099472" y="1610411"/>
            <a:ext cx="487062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29835C-A085-4BB9-A8BA-1FC97D4BC6A3}"/>
              </a:ext>
            </a:extLst>
          </p:cNvPr>
          <p:cNvSpPr>
            <a:spLocks noGrp="1"/>
          </p:cNvSpPr>
          <p:nvPr>
            <p:ph type="dt" sz="half" idx="10"/>
          </p:nvPr>
        </p:nvSpPr>
        <p:spPr>
          <a:xfrm>
            <a:off x="271849" y="6353861"/>
            <a:ext cx="2743200" cy="504139"/>
          </a:xfrm>
        </p:spPr>
        <p:txBody>
          <a:bodyPr/>
          <a:lstStyle/>
          <a:p>
            <a:endParaRPr lang="en-US"/>
          </a:p>
        </p:txBody>
      </p:sp>
      <p:sp>
        <p:nvSpPr>
          <p:cNvPr id="7" name="Slide Number Placeholder 6">
            <a:extLst>
              <a:ext uri="{FF2B5EF4-FFF2-40B4-BE49-F238E27FC236}">
                <a16:creationId xmlns:a16="http://schemas.microsoft.com/office/drawing/2014/main" id="{D8E7E2BF-6D01-42DE-8891-E84C85703D2D}"/>
              </a:ext>
            </a:extLst>
          </p:cNvPr>
          <p:cNvSpPr>
            <a:spLocks noGrp="1"/>
          </p:cNvSpPr>
          <p:nvPr>
            <p:ph type="sldNum" sz="quarter" idx="12"/>
          </p:nvPr>
        </p:nvSpPr>
        <p:spPr/>
        <p:txBody>
          <a:bodyPr/>
          <a:lstStyle/>
          <a:p>
            <a:fld id="{2DB66072-5828-4EAD-B142-0C405BA48D6B}" type="slidenum">
              <a:rPr lang="en-US" smtClean="0"/>
              <a:t>‹#›</a:t>
            </a:fld>
            <a:endParaRPr lang="en-US"/>
          </a:p>
        </p:txBody>
      </p:sp>
    </p:spTree>
    <p:extLst>
      <p:ext uri="{BB962C8B-B14F-4D97-AF65-F5344CB8AC3E}">
        <p14:creationId xmlns:p14="http://schemas.microsoft.com/office/powerpoint/2010/main" val="103035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D98AE1-6E63-4A67-AE88-ECF748200FD2}"/>
              </a:ext>
            </a:extLst>
          </p:cNvPr>
          <p:cNvSpPr>
            <a:spLocks noGrp="1"/>
          </p:cNvSpPr>
          <p:nvPr>
            <p:ph type="body" idx="1"/>
          </p:nvPr>
        </p:nvSpPr>
        <p:spPr>
          <a:xfrm>
            <a:off x="2335213" y="1319213"/>
            <a:ext cx="4522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03522D-4A54-41F8-A627-6B7CE38F5455}"/>
              </a:ext>
            </a:extLst>
          </p:cNvPr>
          <p:cNvSpPr>
            <a:spLocks noGrp="1"/>
          </p:cNvSpPr>
          <p:nvPr>
            <p:ph sz="half" idx="2"/>
          </p:nvPr>
        </p:nvSpPr>
        <p:spPr>
          <a:xfrm>
            <a:off x="2335213" y="2143125"/>
            <a:ext cx="4522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A14D3E-548A-4EDE-B3E5-0D238E460EA6}"/>
              </a:ext>
            </a:extLst>
          </p:cNvPr>
          <p:cNvSpPr>
            <a:spLocks noGrp="1"/>
          </p:cNvSpPr>
          <p:nvPr>
            <p:ph type="body" sz="quarter" idx="3"/>
          </p:nvPr>
        </p:nvSpPr>
        <p:spPr>
          <a:xfrm>
            <a:off x="6858000" y="13192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F5E5D4-91B8-4F71-82CA-998F866DA548}"/>
              </a:ext>
            </a:extLst>
          </p:cNvPr>
          <p:cNvSpPr>
            <a:spLocks noGrp="1"/>
          </p:cNvSpPr>
          <p:nvPr>
            <p:ph sz="quarter" idx="4"/>
          </p:nvPr>
        </p:nvSpPr>
        <p:spPr>
          <a:xfrm>
            <a:off x="6858000" y="214312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C5B141-E513-4D0D-8663-BFFD3FE335C6}"/>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EFA8CAF0-BBD3-42E0-8826-83B93194711F}"/>
              </a:ext>
            </a:extLst>
          </p:cNvPr>
          <p:cNvSpPr>
            <a:spLocks noGrp="1"/>
          </p:cNvSpPr>
          <p:nvPr>
            <p:ph type="sldNum" sz="quarter" idx="12"/>
          </p:nvPr>
        </p:nvSpPr>
        <p:spPr/>
        <p:txBody>
          <a:bodyPr/>
          <a:lstStyle/>
          <a:p>
            <a:fld id="{2DB66072-5828-4EAD-B142-0C405BA48D6B}" type="slidenum">
              <a:rPr lang="en-US" smtClean="0"/>
              <a:t>‹#›</a:t>
            </a:fld>
            <a:endParaRPr lang="en-US"/>
          </a:p>
        </p:txBody>
      </p:sp>
      <p:sp>
        <p:nvSpPr>
          <p:cNvPr id="11" name="Title 1">
            <a:extLst>
              <a:ext uri="{FF2B5EF4-FFF2-40B4-BE49-F238E27FC236}">
                <a16:creationId xmlns:a16="http://schemas.microsoft.com/office/drawing/2014/main" id="{A56EF9C3-5A5D-4640-9179-CFAC6907C72E}"/>
              </a:ext>
            </a:extLst>
          </p:cNvPr>
          <p:cNvSpPr>
            <a:spLocks noGrp="1"/>
          </p:cNvSpPr>
          <p:nvPr>
            <p:ph type="title"/>
          </p:nvPr>
        </p:nvSpPr>
        <p:spPr>
          <a:xfrm>
            <a:off x="271849" y="-24714"/>
            <a:ext cx="11081951" cy="1325563"/>
          </a:xfrm>
        </p:spPr>
        <p:txBody>
          <a:bodyPr/>
          <a:lstStyle/>
          <a:p>
            <a:r>
              <a:rPr lang="en-US"/>
              <a:t>Click to edit Master title style</a:t>
            </a:r>
          </a:p>
        </p:txBody>
      </p:sp>
    </p:spTree>
    <p:extLst>
      <p:ext uri="{BB962C8B-B14F-4D97-AF65-F5344CB8AC3E}">
        <p14:creationId xmlns:p14="http://schemas.microsoft.com/office/powerpoint/2010/main" val="329755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4155-4698-4517-83E0-F92864E63E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E4A8CF-28DC-462F-B95D-28E2BFA2D4F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0E5DD604-7264-4FF8-9393-ED843080FD6C}"/>
              </a:ext>
            </a:extLst>
          </p:cNvPr>
          <p:cNvSpPr>
            <a:spLocks noGrp="1"/>
          </p:cNvSpPr>
          <p:nvPr>
            <p:ph type="sldNum" sz="quarter" idx="12"/>
          </p:nvPr>
        </p:nvSpPr>
        <p:spPr/>
        <p:txBody>
          <a:bodyPr/>
          <a:lstStyle/>
          <a:p>
            <a:fld id="{2DB66072-5828-4EAD-B142-0C405BA48D6B}" type="slidenum">
              <a:rPr lang="en-US" smtClean="0"/>
              <a:t>‹#›</a:t>
            </a:fld>
            <a:endParaRPr lang="en-US"/>
          </a:p>
        </p:txBody>
      </p:sp>
    </p:spTree>
    <p:extLst>
      <p:ext uri="{BB962C8B-B14F-4D97-AF65-F5344CB8AC3E}">
        <p14:creationId xmlns:p14="http://schemas.microsoft.com/office/powerpoint/2010/main" val="158778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A4FAA-C889-4BFC-B5D0-F52C3D3A7484}"/>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B8C3C79E-8173-4D5A-8555-DD4DD5067E8F}"/>
              </a:ext>
            </a:extLst>
          </p:cNvPr>
          <p:cNvSpPr>
            <a:spLocks noGrp="1"/>
          </p:cNvSpPr>
          <p:nvPr>
            <p:ph type="sldNum" sz="quarter" idx="12"/>
          </p:nvPr>
        </p:nvSpPr>
        <p:spPr/>
        <p:txBody>
          <a:bodyPr/>
          <a:lstStyle/>
          <a:p>
            <a:fld id="{2DB66072-5828-4EAD-B142-0C405BA48D6B}" type="slidenum">
              <a:rPr lang="en-US" smtClean="0"/>
              <a:t>‹#›</a:t>
            </a:fld>
            <a:endParaRPr lang="en-US"/>
          </a:p>
        </p:txBody>
      </p:sp>
    </p:spTree>
    <p:extLst>
      <p:ext uri="{BB962C8B-B14F-4D97-AF65-F5344CB8AC3E}">
        <p14:creationId xmlns:p14="http://schemas.microsoft.com/office/powerpoint/2010/main" val="401197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731ECD-366D-4449-AF44-4449041BDC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9DC440-43F0-4B38-A14C-D0318EDDE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D5377-2821-48FB-95B3-E2BDA1CC39FD}"/>
              </a:ext>
            </a:extLst>
          </p:cNvPr>
          <p:cNvSpPr>
            <a:spLocks noGrp="1"/>
          </p:cNvSpPr>
          <p:nvPr>
            <p:ph idx="1"/>
          </p:nvPr>
        </p:nvSpPr>
        <p:spPr>
          <a:xfrm>
            <a:off x="626076" y="1615130"/>
            <a:ext cx="12339251" cy="4351338"/>
          </a:xfrm>
        </p:spPr>
        <p:txBody>
          <a:bodyPr/>
          <a:lstStyle>
            <a:lvl1pPr marL="341313" indent="-341313">
              <a:defRPr/>
            </a:lvl1pPr>
            <a:lvl2pPr marL="798513" indent="-2286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10;&#10;Description automatically generated">
            <a:extLst>
              <a:ext uri="{FF2B5EF4-FFF2-40B4-BE49-F238E27FC236}">
                <a16:creationId xmlns:a16="http://schemas.microsoft.com/office/drawing/2014/main" id="{BAA573AB-145E-43DB-80BA-CC396230DD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56" y="5761653"/>
            <a:ext cx="915926" cy="915926"/>
          </a:xfrm>
          <a:prstGeom prst="rect">
            <a:avLst/>
          </a:prstGeom>
        </p:spPr>
      </p:pic>
    </p:spTree>
    <p:extLst>
      <p:ext uri="{BB962C8B-B14F-4D97-AF65-F5344CB8AC3E}">
        <p14:creationId xmlns:p14="http://schemas.microsoft.com/office/powerpoint/2010/main" val="14974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C440-43F0-4B38-A14C-D0318EDDE322}"/>
              </a:ext>
            </a:extLst>
          </p:cNvPr>
          <p:cNvSpPr>
            <a:spLocks noGrp="1"/>
          </p:cNvSpPr>
          <p:nvPr>
            <p:ph type="title"/>
          </p:nvPr>
        </p:nvSpPr>
        <p:spPr/>
        <p:txBody>
          <a:bodyPr/>
          <a:lstStyle>
            <a:lvl1pPr>
              <a:defRPr b="0">
                <a:latin typeface="Futura-Bold"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24D5377-2821-48FB-95B3-E2BDA1CC39FD}"/>
              </a:ext>
            </a:extLst>
          </p:cNvPr>
          <p:cNvSpPr>
            <a:spLocks noGrp="1"/>
          </p:cNvSpPr>
          <p:nvPr>
            <p:ph idx="1"/>
          </p:nvPr>
        </p:nvSpPr>
        <p:spPr/>
        <p:txBody>
          <a:bodyPr/>
          <a:lstStyle>
            <a:lvl1pPr marL="341313" indent="-341313">
              <a:defRPr/>
            </a:lvl1pPr>
            <a:lvl2pPr marL="798513" indent="-225425">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968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CECFF-CCBE-42A3-A741-66F08494587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A071E1A-2272-4999-BAF0-6E9764780ABC}"/>
              </a:ext>
            </a:extLst>
          </p:cNvPr>
          <p:cNvSpPr>
            <a:spLocks noGrp="1"/>
          </p:cNvSpPr>
          <p:nvPr>
            <p:ph type="title"/>
          </p:nvPr>
        </p:nvSpPr>
        <p:spPr>
          <a:xfrm>
            <a:off x="403654" y="-1"/>
            <a:ext cx="11788345" cy="1228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317D6-EF9C-4877-A962-8E25DB010F88}"/>
              </a:ext>
            </a:extLst>
          </p:cNvPr>
          <p:cNvSpPr>
            <a:spLocks noGrp="1"/>
          </p:cNvSpPr>
          <p:nvPr>
            <p:ph type="body" idx="1"/>
          </p:nvPr>
        </p:nvSpPr>
        <p:spPr>
          <a:xfrm>
            <a:off x="2449727" y="161513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F4D2F-CED4-4213-ADBB-FB6DCD52A21B}"/>
              </a:ext>
            </a:extLst>
          </p:cNvPr>
          <p:cNvSpPr>
            <a:spLocks noGrp="1"/>
          </p:cNvSpPr>
          <p:nvPr>
            <p:ph type="dt" sz="half" idx="2"/>
          </p:nvPr>
        </p:nvSpPr>
        <p:spPr>
          <a:xfrm>
            <a:off x="271849" y="6353175"/>
            <a:ext cx="2743200" cy="504825"/>
          </a:xfrm>
          <a:prstGeom prst="rect">
            <a:avLst/>
          </a:prstGeom>
        </p:spPr>
        <p:txBody>
          <a:bodyPr vert="horz" lIns="91440" tIns="45720" rIns="91440" bIns="45720" rtlCol="0" anchor="ctr"/>
          <a:lstStyle>
            <a:lvl1pPr algn="l">
              <a:defRPr sz="1100">
                <a:solidFill>
                  <a:schemeClr val="bg1"/>
                </a:solidFill>
                <a:latin typeface="Futura Md BT" panose="020B0602020204020303" pitchFamily="34" charset="0"/>
              </a:defRPr>
            </a:lvl1pPr>
          </a:lstStyle>
          <a:p>
            <a:endParaRPr lang="en-US"/>
          </a:p>
        </p:txBody>
      </p:sp>
      <p:sp>
        <p:nvSpPr>
          <p:cNvPr id="6" name="Slide Number Placeholder 5">
            <a:extLst>
              <a:ext uri="{FF2B5EF4-FFF2-40B4-BE49-F238E27FC236}">
                <a16:creationId xmlns:a16="http://schemas.microsoft.com/office/drawing/2014/main" id="{1B5E9675-5394-4D59-A39E-941745D4CE9B}"/>
              </a:ext>
            </a:extLst>
          </p:cNvPr>
          <p:cNvSpPr>
            <a:spLocks noGrp="1"/>
          </p:cNvSpPr>
          <p:nvPr>
            <p:ph type="sldNum" sz="quarter" idx="4"/>
          </p:nvPr>
        </p:nvSpPr>
        <p:spPr>
          <a:xfrm>
            <a:off x="9744074" y="6346825"/>
            <a:ext cx="1203765" cy="511175"/>
          </a:xfrm>
          <a:prstGeom prst="rect">
            <a:avLst/>
          </a:prstGeom>
        </p:spPr>
        <p:txBody>
          <a:bodyPr vert="horz" lIns="91440" tIns="45720" rIns="91440" bIns="45720" rtlCol="0" anchor="ctr"/>
          <a:lstStyle>
            <a:lvl1pPr algn="r">
              <a:defRPr sz="1100">
                <a:solidFill>
                  <a:schemeClr val="bg1"/>
                </a:solidFill>
                <a:latin typeface="Futura Md BT" panose="020B0602020204020303" pitchFamily="34" charset="0"/>
              </a:defRPr>
            </a:lvl1pPr>
          </a:lstStyle>
          <a:p>
            <a:fld id="{2DB66072-5828-4EAD-B142-0C405BA48D6B}" type="slidenum">
              <a:rPr lang="en-US" smtClean="0"/>
              <a:pPr/>
              <a:t>‹#›</a:t>
            </a:fld>
            <a:endParaRPr lang="en-US"/>
          </a:p>
        </p:txBody>
      </p:sp>
      <p:pic>
        <p:nvPicPr>
          <p:cNvPr id="9" name="Picture 8">
            <a:extLst>
              <a:ext uri="{FF2B5EF4-FFF2-40B4-BE49-F238E27FC236}">
                <a16:creationId xmlns:a16="http://schemas.microsoft.com/office/drawing/2014/main" id="{7FBA6E9A-4C0D-406F-B5CC-33FAA3649DF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45795" y="5826211"/>
            <a:ext cx="848250" cy="848250"/>
          </a:xfrm>
          <a:prstGeom prst="rect">
            <a:avLst/>
          </a:prstGeom>
        </p:spPr>
      </p:pic>
    </p:spTree>
    <p:extLst>
      <p:ext uri="{BB962C8B-B14F-4D97-AF65-F5344CB8AC3E}">
        <p14:creationId xmlns:p14="http://schemas.microsoft.com/office/powerpoint/2010/main" val="3469506679"/>
      </p:ext>
    </p:extLst>
  </p:cSld>
  <p:clrMap bg1="lt1" tx1="dk1" bg2="lt2" tx2="dk2" accent1="accent1" accent2="accent2" accent3="accent3" accent4="accent4" accent5="accent5" accent6="accent6" hlink="hlink" folHlink="folHlink"/>
  <p:sldLayoutIdLst>
    <p:sldLayoutId id="2147483669" r:id="rId1"/>
    <p:sldLayoutId id="2147483662" r:id="rId2"/>
    <p:sldLayoutId id="2147483663" r:id="rId3"/>
    <p:sldLayoutId id="2147483664" r:id="rId4"/>
    <p:sldLayoutId id="2147483685" r:id="rId5"/>
    <p:sldLayoutId id="2147483666" r:id="rId6"/>
    <p:sldLayoutId id="2147483686" r:id="rId7"/>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Futura Md BT" panose="020B0602020204020303" pitchFamily="34" charset="0"/>
          <a:ea typeface="+mj-ea"/>
          <a:cs typeface="+mj-cs"/>
        </a:defRPr>
      </a:lvl1pPr>
    </p:titleStyle>
    <p:bodyStyle>
      <a:lvl1pPr marL="228600" indent="-228600" algn="l" defTabSz="914400" rtl="0" eaLnBrk="1" latinLnBrk="0" hangingPunct="1">
        <a:lnSpc>
          <a:spcPct val="90000"/>
        </a:lnSpc>
        <a:spcBef>
          <a:spcPts val="1000"/>
        </a:spcBef>
        <a:buClr>
          <a:srgbClr val="25B5AF"/>
        </a:buClr>
        <a:buFont typeface="Wingdings" panose="05000000000000000000" pitchFamily="2" charset="2"/>
        <a:buChar char="§"/>
        <a:defRPr sz="2800" kern="1200">
          <a:solidFill>
            <a:schemeClr val="tx1"/>
          </a:solidFill>
          <a:latin typeface="Futura Md BT" panose="020B0602020204020303" pitchFamily="34" charset="0"/>
          <a:ea typeface="+mn-ea"/>
          <a:cs typeface="+mn-cs"/>
        </a:defRPr>
      </a:lvl1pPr>
      <a:lvl2pPr marL="685800" indent="-228600" algn="l" defTabSz="914400" rtl="0" eaLnBrk="1" latinLnBrk="0" hangingPunct="1">
        <a:lnSpc>
          <a:spcPct val="90000"/>
        </a:lnSpc>
        <a:spcBef>
          <a:spcPts val="500"/>
        </a:spcBef>
        <a:buClr>
          <a:srgbClr val="25B5AF"/>
        </a:buClr>
        <a:buFont typeface="Arial" panose="020B0604020202020204" pitchFamily="34" charset="0"/>
        <a:buChar char="•"/>
        <a:defRPr sz="2400" kern="1200">
          <a:solidFill>
            <a:schemeClr val="tx1"/>
          </a:solidFill>
          <a:latin typeface="Futura Md BT" panose="020B0602020204020303" pitchFamily="34" charset="0"/>
          <a:ea typeface="+mn-ea"/>
          <a:cs typeface="+mn-cs"/>
        </a:defRPr>
      </a:lvl2pPr>
      <a:lvl3pPr marL="1143000" indent="-228600" algn="l" defTabSz="914400" rtl="0" eaLnBrk="1" latinLnBrk="0" hangingPunct="1">
        <a:lnSpc>
          <a:spcPct val="90000"/>
        </a:lnSpc>
        <a:spcBef>
          <a:spcPts val="500"/>
        </a:spcBef>
        <a:buClr>
          <a:srgbClr val="25B5AF"/>
        </a:buClr>
        <a:buSzPct val="80000"/>
        <a:buFont typeface="Courier New" panose="02070309020205020404" pitchFamily="49" charset="0"/>
        <a:buChar char="o"/>
        <a:defRPr sz="2000" kern="1200">
          <a:solidFill>
            <a:schemeClr val="tx1"/>
          </a:solidFill>
          <a:latin typeface="Futura Md BT" panose="020B06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CECFF-CCBE-42A3-A741-66F0849458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A071E1A-2272-4999-BAF0-6E9764780ABC}"/>
              </a:ext>
            </a:extLst>
          </p:cNvPr>
          <p:cNvSpPr>
            <a:spLocks noGrp="1"/>
          </p:cNvSpPr>
          <p:nvPr>
            <p:ph type="title"/>
          </p:nvPr>
        </p:nvSpPr>
        <p:spPr>
          <a:xfrm>
            <a:off x="403654" y="-1"/>
            <a:ext cx="11788345" cy="1228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317D6-EF9C-4877-A962-8E25DB010F88}"/>
              </a:ext>
            </a:extLst>
          </p:cNvPr>
          <p:cNvSpPr>
            <a:spLocks noGrp="1"/>
          </p:cNvSpPr>
          <p:nvPr>
            <p:ph type="body" idx="1"/>
          </p:nvPr>
        </p:nvSpPr>
        <p:spPr>
          <a:xfrm>
            <a:off x="2449727" y="161513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10;&#10;Description automatically generated">
            <a:extLst>
              <a:ext uri="{FF2B5EF4-FFF2-40B4-BE49-F238E27FC236}">
                <a16:creationId xmlns:a16="http://schemas.microsoft.com/office/drawing/2014/main" id="{6078346B-5266-4DDB-88C3-D20B26CC8CE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11956" y="5761653"/>
            <a:ext cx="915926" cy="915926"/>
          </a:xfrm>
          <a:prstGeom prst="rect">
            <a:avLst/>
          </a:prstGeom>
        </p:spPr>
      </p:pic>
    </p:spTree>
    <p:extLst>
      <p:ext uri="{BB962C8B-B14F-4D97-AF65-F5344CB8AC3E}">
        <p14:creationId xmlns:p14="http://schemas.microsoft.com/office/powerpoint/2010/main" val="3501987634"/>
      </p:ext>
    </p:extLst>
  </p:cSld>
  <p:clrMap bg1="lt1" tx1="dk1" bg2="lt2" tx2="dk2" accent1="accent1" accent2="accent2" accent3="accent3" accent4="accent4" accent5="accent5" accent6="accent6" hlink="hlink" folHlink="folHlink"/>
  <p:sldLayoutIdLst>
    <p:sldLayoutId id="2147483690" r:id="rId1"/>
    <p:sldLayoutId id="2147483668" r:id="rId2"/>
    <p:sldLayoutId id="2147483684" r:id="rId3"/>
    <p:sldLayoutId id="2147483667" r:id="rId4"/>
    <p:sldLayoutId id="2147483661" r:id="rId5"/>
  </p:sldLayoutIdLst>
  <p:hf sldNum="0" hdr="0" ftr="0" dt="0"/>
  <p:txStyles>
    <p:titleStyle>
      <a:lvl1pPr algn="l" defTabSz="914400" rtl="0" eaLnBrk="1" latinLnBrk="0" hangingPunct="1">
        <a:lnSpc>
          <a:spcPct val="90000"/>
        </a:lnSpc>
        <a:spcBef>
          <a:spcPct val="0"/>
        </a:spcBef>
        <a:buNone/>
        <a:defRPr sz="4400" b="0" kern="1200">
          <a:solidFill>
            <a:schemeClr val="bg1"/>
          </a:solidFill>
          <a:latin typeface="Futura-Bold" pitchFamily="2" charset="0"/>
          <a:ea typeface="+mj-ea"/>
          <a:cs typeface="+mj-cs"/>
        </a:defRPr>
      </a:lvl1pPr>
    </p:titleStyle>
    <p:bodyStyle>
      <a:lvl1pPr marL="341313" indent="-341313" algn="l" defTabSz="914400" rtl="0" eaLnBrk="1" latinLnBrk="0" hangingPunct="1">
        <a:lnSpc>
          <a:spcPct val="90000"/>
        </a:lnSpc>
        <a:spcBef>
          <a:spcPts val="1000"/>
        </a:spcBef>
        <a:buClr>
          <a:srgbClr val="25B5AF"/>
        </a:buClr>
        <a:buFont typeface="Wingdings" panose="05000000000000000000" pitchFamily="2" charset="2"/>
        <a:buChar char="§"/>
        <a:defRPr sz="2800" kern="1200">
          <a:solidFill>
            <a:schemeClr val="tx1"/>
          </a:solidFill>
          <a:latin typeface="Futura Bk BT" panose="020B0502020204020303" pitchFamily="34" charset="0"/>
          <a:ea typeface="+mn-ea"/>
          <a:cs typeface="+mn-cs"/>
        </a:defRPr>
      </a:lvl1pPr>
      <a:lvl2pPr marL="798513" indent="-228600" algn="l" defTabSz="914400" rtl="0" eaLnBrk="1" latinLnBrk="0" hangingPunct="1">
        <a:lnSpc>
          <a:spcPct val="90000"/>
        </a:lnSpc>
        <a:spcBef>
          <a:spcPts val="500"/>
        </a:spcBef>
        <a:buClr>
          <a:srgbClr val="25B5AF"/>
        </a:buClr>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lnSpc>
          <a:spcPct val="90000"/>
        </a:lnSpc>
        <a:spcBef>
          <a:spcPts val="500"/>
        </a:spcBef>
        <a:buClr>
          <a:srgbClr val="25B5AF"/>
        </a:buClr>
        <a:buSzPct val="80000"/>
        <a:buFont typeface="Courier New" panose="02070309020205020404" pitchFamily="49" charset="0"/>
        <a:buChar char="o"/>
        <a:defRPr sz="2000" kern="1200">
          <a:solidFill>
            <a:schemeClr val="tx1"/>
          </a:solidFill>
          <a:latin typeface="Futura Bk BT"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CECFF-CCBE-42A3-A741-66F0849458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A071E1A-2272-4999-BAF0-6E9764780ABC}"/>
              </a:ext>
            </a:extLst>
          </p:cNvPr>
          <p:cNvSpPr>
            <a:spLocks noGrp="1"/>
          </p:cNvSpPr>
          <p:nvPr>
            <p:ph type="title"/>
          </p:nvPr>
        </p:nvSpPr>
        <p:spPr>
          <a:xfrm>
            <a:off x="403654" y="-1"/>
            <a:ext cx="11788345" cy="1228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317D6-EF9C-4877-A962-8E25DB010F88}"/>
              </a:ext>
            </a:extLst>
          </p:cNvPr>
          <p:cNvSpPr>
            <a:spLocks noGrp="1"/>
          </p:cNvSpPr>
          <p:nvPr>
            <p:ph type="body" idx="1"/>
          </p:nvPr>
        </p:nvSpPr>
        <p:spPr>
          <a:xfrm>
            <a:off x="2449727" y="161513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10;&#10;Description automatically generated">
            <a:extLst>
              <a:ext uri="{FF2B5EF4-FFF2-40B4-BE49-F238E27FC236}">
                <a16:creationId xmlns:a16="http://schemas.microsoft.com/office/drawing/2014/main" id="{6078346B-5266-4DDB-88C3-D20B26CC8CE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11956" y="5761653"/>
            <a:ext cx="915926" cy="915926"/>
          </a:xfrm>
          <a:prstGeom prst="rect">
            <a:avLst/>
          </a:prstGeom>
        </p:spPr>
      </p:pic>
    </p:spTree>
    <p:extLst>
      <p:ext uri="{BB962C8B-B14F-4D97-AF65-F5344CB8AC3E}">
        <p14:creationId xmlns:p14="http://schemas.microsoft.com/office/powerpoint/2010/main" val="40439561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sldNum="0" hdr="0" ftr="0" dt="0"/>
  <p:txStyles>
    <p:titleStyle>
      <a:lvl1pPr algn="l" defTabSz="914400" rtl="0" eaLnBrk="1" latinLnBrk="0" hangingPunct="1">
        <a:lnSpc>
          <a:spcPct val="90000"/>
        </a:lnSpc>
        <a:spcBef>
          <a:spcPct val="0"/>
        </a:spcBef>
        <a:buNone/>
        <a:defRPr sz="4400" b="0" kern="1200">
          <a:solidFill>
            <a:schemeClr val="bg1"/>
          </a:solidFill>
          <a:latin typeface="Futura-Bold" pitchFamily="2" charset="0"/>
          <a:ea typeface="+mj-ea"/>
          <a:cs typeface="+mj-cs"/>
        </a:defRPr>
      </a:lvl1pPr>
    </p:titleStyle>
    <p:bodyStyle>
      <a:lvl1pPr marL="341313" indent="-341313" algn="l" defTabSz="914400" rtl="0" eaLnBrk="1" latinLnBrk="0" hangingPunct="1">
        <a:lnSpc>
          <a:spcPct val="90000"/>
        </a:lnSpc>
        <a:spcBef>
          <a:spcPts val="1000"/>
        </a:spcBef>
        <a:buClr>
          <a:srgbClr val="25B5AF"/>
        </a:buClr>
        <a:buFont typeface="Wingdings" panose="05000000000000000000" pitchFamily="2" charset="2"/>
        <a:buChar char="§"/>
        <a:defRPr sz="2800" kern="1200">
          <a:solidFill>
            <a:schemeClr val="tx1"/>
          </a:solidFill>
          <a:latin typeface="Futura Bk BT" panose="020B0502020204020303" pitchFamily="34" charset="0"/>
          <a:ea typeface="+mn-ea"/>
          <a:cs typeface="+mn-cs"/>
        </a:defRPr>
      </a:lvl1pPr>
      <a:lvl2pPr marL="798513" indent="-228600" algn="l" defTabSz="914400" rtl="0" eaLnBrk="1" latinLnBrk="0" hangingPunct="1">
        <a:lnSpc>
          <a:spcPct val="90000"/>
        </a:lnSpc>
        <a:spcBef>
          <a:spcPts val="500"/>
        </a:spcBef>
        <a:buClr>
          <a:srgbClr val="25B5AF"/>
        </a:buClr>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lnSpc>
          <a:spcPct val="90000"/>
        </a:lnSpc>
        <a:spcBef>
          <a:spcPts val="500"/>
        </a:spcBef>
        <a:buClr>
          <a:srgbClr val="25B5AF"/>
        </a:buClr>
        <a:buSzPct val="80000"/>
        <a:buFont typeface="Courier New" panose="02070309020205020404" pitchFamily="49" charset="0"/>
        <a:buChar char="o"/>
        <a:defRPr sz="2000" kern="1200">
          <a:solidFill>
            <a:schemeClr val="tx1"/>
          </a:solidFill>
          <a:latin typeface="Futura Bk BT"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tephen.keen@h-gac.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95B8869-5C75-5601-30DE-8AEC52EA30D6}"/>
              </a:ext>
            </a:extLst>
          </p:cNvPr>
          <p:cNvSpPr>
            <a:spLocks noGrp="1"/>
          </p:cNvSpPr>
          <p:nvPr>
            <p:ph type="subTitle" idx="1"/>
          </p:nvPr>
        </p:nvSpPr>
        <p:spPr>
          <a:xfrm>
            <a:off x="1" y="5519764"/>
            <a:ext cx="6095999" cy="822313"/>
          </a:xfrm>
        </p:spPr>
        <p:txBody>
          <a:bodyPr>
            <a:noAutofit/>
          </a:bodyPr>
          <a:lstStyle/>
          <a:p>
            <a:r>
              <a:rPr lang="en-US" sz="1200" dirty="0"/>
              <a:t>Stephen Keen</a:t>
            </a:r>
          </a:p>
          <a:p>
            <a:r>
              <a:rPr lang="en-US" sz="1200" dirty="0"/>
              <a:t>Wednesday, May 15, 2024</a:t>
            </a:r>
          </a:p>
        </p:txBody>
      </p:sp>
      <p:sp>
        <p:nvSpPr>
          <p:cNvPr id="3" name="Title 2">
            <a:extLst>
              <a:ext uri="{FF2B5EF4-FFF2-40B4-BE49-F238E27FC236}">
                <a16:creationId xmlns:a16="http://schemas.microsoft.com/office/drawing/2014/main" id="{59401FB8-6F93-161A-71C6-DC33D24C3029}"/>
              </a:ext>
            </a:extLst>
          </p:cNvPr>
          <p:cNvSpPr>
            <a:spLocks noGrp="1"/>
          </p:cNvSpPr>
          <p:nvPr>
            <p:ph type="ctrTitle"/>
          </p:nvPr>
        </p:nvSpPr>
        <p:spPr/>
        <p:txBody>
          <a:bodyPr/>
          <a:lstStyle/>
          <a:p>
            <a:r>
              <a:rPr lang="en-US" dirty="0"/>
              <a:t>Project Sponsor Workshop</a:t>
            </a:r>
          </a:p>
        </p:txBody>
      </p:sp>
      <p:pic>
        <p:nvPicPr>
          <p:cNvPr id="5" name="Picture 4">
            <a:extLst>
              <a:ext uri="{FF2B5EF4-FFF2-40B4-BE49-F238E27FC236}">
                <a16:creationId xmlns:a16="http://schemas.microsoft.com/office/drawing/2014/main" id="{F56C5984-CBCA-128F-0791-CA55DBC83C93}"/>
              </a:ext>
            </a:extLst>
          </p:cNvPr>
          <p:cNvPicPr>
            <a:picLocks noChangeAspect="1"/>
          </p:cNvPicPr>
          <p:nvPr/>
        </p:nvPicPr>
        <p:blipFill>
          <a:blip r:embed="rId2"/>
          <a:stretch>
            <a:fillRect/>
          </a:stretch>
        </p:blipFill>
        <p:spPr>
          <a:xfrm>
            <a:off x="11089590" y="5706026"/>
            <a:ext cx="1019175" cy="1019175"/>
          </a:xfrm>
          <a:prstGeom prst="rect">
            <a:avLst/>
          </a:prstGeom>
        </p:spPr>
      </p:pic>
    </p:spTree>
    <p:extLst>
      <p:ext uri="{BB962C8B-B14F-4D97-AF65-F5344CB8AC3E}">
        <p14:creationId xmlns:p14="http://schemas.microsoft.com/office/powerpoint/2010/main" val="260483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8E0F-3B1E-8284-EB5A-B2E809CF9BB0}"/>
              </a:ext>
            </a:extLst>
          </p:cNvPr>
          <p:cNvSpPr>
            <a:spLocks noGrp="1"/>
          </p:cNvSpPr>
          <p:nvPr>
            <p:ph type="title"/>
          </p:nvPr>
        </p:nvSpPr>
        <p:spPr>
          <a:xfrm>
            <a:off x="134225" y="-1"/>
            <a:ext cx="11400638" cy="1157682"/>
          </a:xfrm>
        </p:spPr>
        <p:txBody>
          <a:bodyPr anchor="ctr">
            <a:normAutofit/>
          </a:bodyPr>
          <a:lstStyle/>
          <a:p>
            <a:pPr algn="ctr"/>
            <a:r>
              <a:rPr lang="en-US" sz="3600" dirty="0"/>
              <a:t>Step-by-Step</a:t>
            </a:r>
          </a:p>
        </p:txBody>
      </p:sp>
      <p:sp>
        <p:nvSpPr>
          <p:cNvPr id="11" name="Content Placeholder 2">
            <a:extLst>
              <a:ext uri="{FF2B5EF4-FFF2-40B4-BE49-F238E27FC236}">
                <a16:creationId xmlns:a16="http://schemas.microsoft.com/office/drawing/2014/main" id="{E8B5F727-BB59-09D7-4E0D-89E4A802C0B8}"/>
              </a:ext>
            </a:extLst>
          </p:cNvPr>
          <p:cNvSpPr>
            <a:spLocks noGrp="1"/>
          </p:cNvSpPr>
          <p:nvPr>
            <p:ph idx="1"/>
          </p:nvPr>
        </p:nvSpPr>
        <p:spPr>
          <a:xfrm>
            <a:off x="2004969" y="1157681"/>
            <a:ext cx="10187030" cy="4977305"/>
          </a:xfrm>
        </p:spPr>
        <p:txBody>
          <a:bodyPr anchor="t">
            <a:normAutofit/>
          </a:bodyPr>
          <a:lstStyle/>
          <a:p>
            <a:pPr marL="342900" lvl="0" indent="-342900">
              <a:lnSpc>
                <a:spcPct val="170000"/>
              </a:lnSpc>
              <a:buClrTx/>
              <a:buFont typeface="+mj-lt"/>
              <a:buAutoNum type="arabicPeriod"/>
            </a:pPr>
            <a:r>
              <a:rPr lang="en-US" sz="2000" u="sng" dirty="0">
                <a:solidFill>
                  <a:prstClr val="black"/>
                </a:solidFill>
              </a:rPr>
              <a:t>ACCESS</a:t>
            </a:r>
            <a:r>
              <a:rPr lang="en-US" sz="2000" dirty="0">
                <a:solidFill>
                  <a:prstClr val="black"/>
                </a:solidFill>
              </a:rPr>
              <a:t>: Online application opens.</a:t>
            </a:r>
          </a:p>
          <a:p>
            <a:pPr marL="342900" lvl="0" indent="-342900">
              <a:lnSpc>
                <a:spcPct val="170000"/>
              </a:lnSpc>
              <a:buClrTx/>
              <a:buFont typeface="+mj-lt"/>
              <a:buAutoNum type="arabicPeriod"/>
            </a:pPr>
            <a:r>
              <a:rPr lang="en-US" sz="2000" u="sng" dirty="0">
                <a:solidFill>
                  <a:prstClr val="black"/>
                </a:solidFill>
              </a:rPr>
              <a:t>SUBMISSION</a:t>
            </a:r>
            <a:r>
              <a:rPr lang="en-US" sz="2000" dirty="0">
                <a:solidFill>
                  <a:prstClr val="black"/>
                </a:solidFill>
              </a:rPr>
              <a:t>: Sponsor completes and submits individual project application.</a:t>
            </a:r>
          </a:p>
          <a:p>
            <a:pPr marL="342900" lvl="0" indent="-342900">
              <a:lnSpc>
                <a:spcPct val="170000"/>
              </a:lnSpc>
              <a:buClrTx/>
              <a:buFont typeface="+mj-lt"/>
              <a:buAutoNum type="arabicPeriod"/>
            </a:pPr>
            <a:r>
              <a:rPr lang="en-US" sz="2000" u="sng" dirty="0">
                <a:solidFill>
                  <a:prstClr val="black"/>
                </a:solidFill>
              </a:rPr>
              <a:t>EVALUATION</a:t>
            </a:r>
            <a:r>
              <a:rPr lang="en-US" sz="2000" dirty="0">
                <a:solidFill>
                  <a:prstClr val="black"/>
                </a:solidFill>
              </a:rPr>
              <a:t>: Projects are evaluated, scored, and verified based on application information only.</a:t>
            </a:r>
          </a:p>
          <a:p>
            <a:pPr marL="342900" lvl="0" indent="-342900">
              <a:lnSpc>
                <a:spcPct val="170000"/>
              </a:lnSpc>
              <a:buClrTx/>
              <a:buFont typeface="+mj-lt"/>
              <a:buAutoNum type="arabicPeriod"/>
            </a:pPr>
            <a:r>
              <a:rPr lang="en-US" sz="2000" u="sng" dirty="0">
                <a:solidFill>
                  <a:prstClr val="black"/>
                </a:solidFill>
              </a:rPr>
              <a:t>RECOMMENDATION</a:t>
            </a:r>
            <a:r>
              <a:rPr lang="en-US" sz="2000" dirty="0">
                <a:solidFill>
                  <a:prstClr val="black"/>
                </a:solidFill>
              </a:rPr>
              <a:t>: Staff will recommend projects be RTP-eligible or selected for further refinement. </a:t>
            </a:r>
          </a:p>
          <a:p>
            <a:pPr marL="342900" lvl="0" indent="-342900">
              <a:lnSpc>
                <a:spcPct val="170000"/>
              </a:lnSpc>
              <a:buClrTx/>
              <a:buFont typeface="+mj-lt"/>
              <a:buAutoNum type="arabicPeriod"/>
            </a:pPr>
            <a:r>
              <a:rPr lang="en-US" sz="2000" u="sng" dirty="0">
                <a:solidFill>
                  <a:prstClr val="black"/>
                </a:solidFill>
              </a:rPr>
              <a:t>PRESENTATION</a:t>
            </a:r>
            <a:r>
              <a:rPr lang="en-US" sz="2000" dirty="0">
                <a:solidFill>
                  <a:prstClr val="black"/>
                </a:solidFill>
              </a:rPr>
              <a:t>: Fiscally constrained RTP Project List and Illustrative List presented to TPC for approval.</a:t>
            </a:r>
          </a:p>
          <a:p>
            <a:pPr marL="342900" lvl="0" indent="-342900">
              <a:buFont typeface="+mj-lt"/>
              <a:buAutoNum type="arabicPeriod"/>
            </a:pPr>
            <a:endParaRPr lang="en-US" sz="400" dirty="0">
              <a:solidFill>
                <a:prstClr val="black"/>
              </a:solidFill>
            </a:endParaRPr>
          </a:p>
          <a:p>
            <a:pPr marL="117475" indent="0">
              <a:buNone/>
            </a:pPr>
            <a:endParaRPr lang="en-US" sz="1900" dirty="0"/>
          </a:p>
          <a:p>
            <a:pPr marL="457200" lvl="1" indent="0">
              <a:buNone/>
            </a:pPr>
            <a:endParaRPr lang="en-US" sz="1500" dirty="0"/>
          </a:p>
          <a:p>
            <a:pPr marL="117475" indent="0">
              <a:buNone/>
            </a:pPr>
            <a:endParaRPr lang="en-US" sz="1500" dirty="0"/>
          </a:p>
          <a:p>
            <a:pPr marL="460375" indent="-342900">
              <a:buFont typeface="+mj-lt"/>
              <a:buAutoNum type="arabicPeriod"/>
            </a:pPr>
            <a:endParaRPr lang="en-US" sz="1900" dirty="0"/>
          </a:p>
          <a:p>
            <a:pPr marL="574675" indent="-457200">
              <a:buFont typeface="+mj-lt"/>
              <a:buAutoNum type="arabicPeriod"/>
            </a:pPr>
            <a:endParaRPr lang="en-US" sz="2700" dirty="0"/>
          </a:p>
        </p:txBody>
      </p:sp>
      <p:pic>
        <p:nvPicPr>
          <p:cNvPr id="4" name="Picture 3">
            <a:extLst>
              <a:ext uri="{FF2B5EF4-FFF2-40B4-BE49-F238E27FC236}">
                <a16:creationId xmlns:a16="http://schemas.microsoft.com/office/drawing/2014/main" id="{B7E7F8F2-8C0E-EEBB-D72C-C28586FF5388}"/>
              </a:ext>
            </a:extLst>
          </p:cNvPr>
          <p:cNvPicPr>
            <a:picLocks noChangeAspect="1"/>
          </p:cNvPicPr>
          <p:nvPr/>
        </p:nvPicPr>
        <p:blipFill>
          <a:blip r:embed="rId3"/>
          <a:stretch>
            <a:fillRect/>
          </a:stretch>
        </p:blipFill>
        <p:spPr>
          <a:xfrm>
            <a:off x="11025275" y="5700319"/>
            <a:ext cx="1019175" cy="1019175"/>
          </a:xfrm>
          <a:prstGeom prst="rect">
            <a:avLst/>
          </a:prstGeom>
        </p:spPr>
      </p:pic>
    </p:spTree>
    <p:extLst>
      <p:ext uri="{BB962C8B-B14F-4D97-AF65-F5344CB8AC3E}">
        <p14:creationId xmlns:p14="http://schemas.microsoft.com/office/powerpoint/2010/main" val="414781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childTnLst>
                                    <p:set>
                                      <p:cBhvr override="childStyle">
                                        <p:cTn id="6" dur="indefinite"/>
                                        <p:tgtEl>
                                          <p:spTgt spid="11">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endCondLst>
                                    <p:cond evt="onNext" delay="0">
                                      <p:tgtEl>
                                        <p:sldTgt/>
                                      </p:tgtEl>
                                    </p:cond>
                                  </p:endCondLst>
                                  <p:childTnLst>
                                    <p:set>
                                      <p:cBhvr override="childStyle">
                                        <p:cTn id="10" dur="indefinite"/>
                                        <p:tgtEl>
                                          <p:spTgt spid="11">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endCondLst>
                                    <p:cond evt="onNext" delay="0">
                                      <p:tgtEl>
                                        <p:sldTgt/>
                                      </p:tgtEl>
                                    </p:cond>
                                  </p:endCondLst>
                                  <p:childTnLst>
                                    <p:set>
                                      <p:cBhvr override="childStyle">
                                        <p:cTn id="14" dur="indefinite"/>
                                        <p:tgtEl>
                                          <p:spTgt spid="11">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endCondLst>
                                    <p:cond evt="onNext" delay="0">
                                      <p:tgtEl>
                                        <p:sldTgt/>
                                      </p:tgtEl>
                                    </p:cond>
                                  </p:endCondLst>
                                  <p:childTnLst>
                                    <p:set>
                                      <p:cBhvr override="childStyle">
                                        <p:cTn id="18" dur="indefinite"/>
                                        <p:tgtEl>
                                          <p:spTgt spid="11">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childTnLst>
                                    <p:set>
                                      <p:cBhvr override="childStyle">
                                        <p:cTn id="22" dur="indefinite"/>
                                        <p:tgtEl>
                                          <p:spTgt spid="11">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17FF-D642-684A-7176-D0231E70AB07}"/>
              </a:ext>
            </a:extLst>
          </p:cNvPr>
          <p:cNvSpPr>
            <a:spLocks noGrp="1"/>
          </p:cNvSpPr>
          <p:nvPr>
            <p:ph type="title"/>
          </p:nvPr>
        </p:nvSpPr>
        <p:spPr/>
        <p:txBody>
          <a:bodyPr>
            <a:normAutofit/>
          </a:bodyPr>
          <a:lstStyle/>
          <a:p>
            <a:pPr algn="ctr"/>
            <a:r>
              <a:rPr lang="en-US"/>
              <a:t>Step 1: Access</a:t>
            </a:r>
          </a:p>
        </p:txBody>
      </p:sp>
      <p:sp>
        <p:nvSpPr>
          <p:cNvPr id="3" name="Content Placeholder 2">
            <a:extLst>
              <a:ext uri="{FF2B5EF4-FFF2-40B4-BE49-F238E27FC236}">
                <a16:creationId xmlns:a16="http://schemas.microsoft.com/office/drawing/2014/main" id="{52E62825-F5AC-943D-3A7A-BF74ACF25771}"/>
              </a:ext>
            </a:extLst>
          </p:cNvPr>
          <p:cNvSpPr>
            <a:spLocks noGrp="1"/>
          </p:cNvSpPr>
          <p:nvPr>
            <p:ph idx="1"/>
          </p:nvPr>
        </p:nvSpPr>
        <p:spPr>
          <a:xfrm>
            <a:off x="145915" y="1228423"/>
            <a:ext cx="11924165" cy="4921365"/>
          </a:xfrm>
        </p:spPr>
        <p:txBody>
          <a:bodyPr vert="horz" lIns="91440" tIns="45720" rIns="91440" bIns="45720" rtlCol="0" anchor="t">
            <a:noAutofit/>
          </a:bodyPr>
          <a:lstStyle/>
          <a:p>
            <a:pPr>
              <a:lnSpc>
                <a:spcPct val="150000"/>
              </a:lnSpc>
              <a:buClr>
                <a:schemeClr val="tx1"/>
              </a:buClr>
            </a:pPr>
            <a:r>
              <a:rPr lang="en-US" sz="1800" dirty="0">
                <a:latin typeface="Futura Md BT"/>
              </a:rPr>
              <a:t>Open Application Period – 60 days</a:t>
            </a:r>
          </a:p>
          <a:p>
            <a:pPr marL="685800" lvl="2">
              <a:lnSpc>
                <a:spcPct val="150000"/>
              </a:lnSpc>
              <a:spcBef>
                <a:spcPts val="1000"/>
              </a:spcBef>
              <a:buClr>
                <a:schemeClr val="tx1"/>
              </a:buClr>
              <a:buFont typeface="Wingdings" panose="05000000000000000000" pitchFamily="2" charset="2"/>
              <a:buChar char="§"/>
            </a:pPr>
            <a:r>
              <a:rPr lang="en-US" sz="1800" dirty="0">
                <a:latin typeface="Futura Md BT"/>
              </a:rPr>
              <a:t>Open: </a:t>
            </a:r>
            <a:r>
              <a:rPr lang="en-US" sz="1800" b="1" dirty="0">
                <a:latin typeface="Futura Md BT"/>
              </a:rPr>
              <a:t>May 22nd at 9:00 AM</a:t>
            </a:r>
          </a:p>
          <a:p>
            <a:pPr marL="685800" lvl="2">
              <a:lnSpc>
                <a:spcPct val="150000"/>
              </a:lnSpc>
              <a:spcBef>
                <a:spcPts val="1000"/>
              </a:spcBef>
              <a:buClr>
                <a:schemeClr val="tx1"/>
              </a:buClr>
              <a:buFont typeface="Wingdings" panose="05000000000000000000" pitchFamily="2" charset="2"/>
              <a:buChar char="§"/>
            </a:pPr>
            <a:r>
              <a:rPr lang="en-US" sz="1800" dirty="0">
                <a:latin typeface="Futura Md BT"/>
              </a:rPr>
              <a:t>Close: </a:t>
            </a:r>
            <a:r>
              <a:rPr lang="en-US" sz="1800" b="1" dirty="0">
                <a:latin typeface="Futura Md BT"/>
              </a:rPr>
              <a:t>July 22nd at 5:00 PM.</a:t>
            </a:r>
          </a:p>
          <a:p>
            <a:pPr marL="1143000" lvl="4">
              <a:lnSpc>
                <a:spcPct val="150000"/>
              </a:lnSpc>
              <a:spcBef>
                <a:spcPts val="1000"/>
              </a:spcBef>
              <a:buClr>
                <a:schemeClr val="tx1"/>
              </a:buClr>
              <a:buFont typeface="Wingdings" panose="05000000000000000000" pitchFamily="2" charset="2"/>
              <a:buChar char="§"/>
            </a:pPr>
            <a:r>
              <a:rPr lang="en-US" b="1" dirty="0">
                <a:latin typeface="Futura Md BT"/>
              </a:rPr>
              <a:t>WHY</a:t>
            </a:r>
            <a:r>
              <a:rPr lang="en-US" dirty="0">
                <a:latin typeface="Futura Md BT"/>
              </a:rPr>
              <a:t>: Public outreach, administrative approvals, data gathering, and other necessary procedures.</a:t>
            </a:r>
          </a:p>
          <a:p>
            <a:pPr marL="685800" lvl="2">
              <a:lnSpc>
                <a:spcPct val="150000"/>
              </a:lnSpc>
              <a:spcBef>
                <a:spcPts val="1000"/>
              </a:spcBef>
              <a:buClr>
                <a:schemeClr val="tx1"/>
              </a:buClr>
              <a:buFont typeface="Wingdings" panose="05000000000000000000" pitchFamily="2" charset="2"/>
              <a:buChar char="§"/>
            </a:pPr>
            <a:r>
              <a:rPr lang="en-US" sz="1800" dirty="0">
                <a:latin typeface="Futura Md BT"/>
              </a:rPr>
              <a:t>750-word limit for each response (H-GAC encourages concise responses)</a:t>
            </a:r>
          </a:p>
          <a:p>
            <a:pPr>
              <a:lnSpc>
                <a:spcPct val="150000"/>
              </a:lnSpc>
              <a:buClr>
                <a:schemeClr val="tx1"/>
              </a:buClr>
            </a:pPr>
            <a:r>
              <a:rPr lang="en-US" sz="1800" dirty="0">
                <a:latin typeface="Futura Md BT"/>
              </a:rPr>
              <a:t>Project list will update every two years </a:t>
            </a:r>
          </a:p>
          <a:p>
            <a:pPr marL="685800" lvl="2">
              <a:lnSpc>
                <a:spcPct val="150000"/>
              </a:lnSpc>
              <a:spcBef>
                <a:spcPts val="1000"/>
              </a:spcBef>
              <a:buClr>
                <a:schemeClr val="tx1"/>
              </a:buClr>
              <a:buFont typeface="Wingdings" panose="05000000000000000000" pitchFamily="2" charset="2"/>
              <a:buChar char="§"/>
            </a:pPr>
            <a:r>
              <a:rPr lang="en-US" sz="1800" dirty="0">
                <a:latin typeface="Futura Md BT"/>
              </a:rPr>
              <a:t>Coordination with the Project Selection Process.</a:t>
            </a:r>
          </a:p>
          <a:p>
            <a:pPr marL="685800" lvl="2">
              <a:lnSpc>
                <a:spcPct val="150000"/>
              </a:lnSpc>
              <a:spcBef>
                <a:spcPts val="1000"/>
              </a:spcBef>
              <a:buClr>
                <a:schemeClr val="tx1"/>
              </a:buClr>
              <a:buFont typeface="Wingdings" panose="05000000000000000000" pitchFamily="2" charset="2"/>
              <a:buChar char="§"/>
            </a:pPr>
            <a:r>
              <a:rPr lang="en-US" sz="1800" dirty="0">
                <a:latin typeface="Futura Md BT"/>
              </a:rPr>
              <a:t>Compliant with organizational Air Quality Conformity procedures.</a:t>
            </a:r>
          </a:p>
          <a:p>
            <a:pPr marL="457200" lvl="1" indent="0">
              <a:lnSpc>
                <a:spcPct val="150000"/>
              </a:lnSpc>
              <a:buClr>
                <a:schemeClr val="tx1"/>
              </a:buClr>
              <a:buNone/>
            </a:pPr>
            <a:endParaRPr lang="en-US" dirty="0">
              <a:latin typeface="Futura Md BT"/>
            </a:endParaRPr>
          </a:p>
          <a:p>
            <a:pPr lvl="1">
              <a:lnSpc>
                <a:spcPct val="150000"/>
              </a:lnSpc>
              <a:buClr>
                <a:schemeClr val="tx1"/>
              </a:buClr>
              <a:buFont typeface="Wingdings" panose="05000000000000000000" pitchFamily="2" charset="2"/>
              <a:buChar char="§"/>
            </a:pPr>
            <a:endParaRPr lang="en-US" dirty="0">
              <a:latin typeface="Futura Md BT"/>
            </a:endParaRPr>
          </a:p>
          <a:p>
            <a:pPr marL="457200" lvl="1" indent="0">
              <a:lnSpc>
                <a:spcPct val="150000"/>
              </a:lnSpc>
              <a:buNone/>
            </a:pPr>
            <a:endParaRPr lang="en-US" sz="2800" dirty="0"/>
          </a:p>
        </p:txBody>
      </p:sp>
      <p:pic>
        <p:nvPicPr>
          <p:cNvPr id="5" name="Picture 4">
            <a:extLst>
              <a:ext uri="{FF2B5EF4-FFF2-40B4-BE49-F238E27FC236}">
                <a16:creationId xmlns:a16="http://schemas.microsoft.com/office/drawing/2014/main" id="{3B8D3127-B8E4-2774-F9E1-8627BFCB37BC}"/>
              </a:ext>
            </a:extLst>
          </p:cNvPr>
          <p:cNvPicPr>
            <a:picLocks noChangeAspect="1"/>
          </p:cNvPicPr>
          <p:nvPr/>
        </p:nvPicPr>
        <p:blipFill>
          <a:blip r:embed="rId3"/>
          <a:stretch>
            <a:fillRect/>
          </a:stretch>
        </p:blipFill>
        <p:spPr>
          <a:xfrm>
            <a:off x="11131685" y="5781582"/>
            <a:ext cx="914400" cy="933450"/>
          </a:xfrm>
          <a:prstGeom prst="rect">
            <a:avLst/>
          </a:prstGeom>
        </p:spPr>
      </p:pic>
    </p:spTree>
    <p:extLst>
      <p:ext uri="{BB962C8B-B14F-4D97-AF65-F5344CB8AC3E}">
        <p14:creationId xmlns:p14="http://schemas.microsoft.com/office/powerpoint/2010/main" val="173121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45E2-1ACA-6B8F-21DB-67152ECB580D}"/>
              </a:ext>
            </a:extLst>
          </p:cNvPr>
          <p:cNvSpPr>
            <a:spLocks noGrp="1"/>
          </p:cNvSpPr>
          <p:nvPr>
            <p:ph type="title"/>
          </p:nvPr>
        </p:nvSpPr>
        <p:spPr/>
        <p:txBody>
          <a:bodyPr/>
          <a:lstStyle/>
          <a:p>
            <a:pPr algn="ctr"/>
            <a:r>
              <a:rPr lang="en-US" dirty="0"/>
              <a:t>Step 2: Submission</a:t>
            </a:r>
          </a:p>
        </p:txBody>
      </p:sp>
      <p:sp>
        <p:nvSpPr>
          <p:cNvPr id="4" name="TextBox 3">
            <a:extLst>
              <a:ext uri="{FF2B5EF4-FFF2-40B4-BE49-F238E27FC236}">
                <a16:creationId xmlns:a16="http://schemas.microsoft.com/office/drawing/2014/main" id="{CEB42BD9-D62F-50BF-809F-2CF5BB62D078}"/>
              </a:ext>
            </a:extLst>
          </p:cNvPr>
          <p:cNvSpPr txBox="1"/>
          <p:nvPr/>
        </p:nvSpPr>
        <p:spPr>
          <a:xfrm>
            <a:off x="270588" y="1072559"/>
            <a:ext cx="10758196" cy="6647974"/>
          </a:xfrm>
          <a:prstGeom prst="rect">
            <a:avLst/>
          </a:prstGeom>
          <a:noFill/>
        </p:spPr>
        <p:txBody>
          <a:bodyPr wrap="square" lIns="91440" tIns="45720" rIns="91440" bIns="45720" numCol="2" rtlCol="0" anchor="t">
            <a:spAutoFit/>
          </a:bodyPr>
          <a:lstStyle/>
          <a:p>
            <a:pPr marL="285750" indent="-285750">
              <a:lnSpc>
                <a:spcPct val="150000"/>
              </a:lnSpc>
              <a:buFont typeface="Wingdings" panose="05000000000000000000" pitchFamily="2" charset="2"/>
              <a:buChar char="§"/>
            </a:pPr>
            <a:r>
              <a:rPr lang="en-US" sz="2000" dirty="0">
                <a:latin typeface="Futura Md BT" panose="020B0602020204020303"/>
              </a:rPr>
              <a:t>Applicant Information</a:t>
            </a:r>
          </a:p>
          <a:p>
            <a:pPr marL="742950" lvl="1" indent="-285750">
              <a:lnSpc>
                <a:spcPct val="150000"/>
              </a:lnSpc>
              <a:buFont typeface="Wingdings" panose="05000000000000000000" pitchFamily="2" charset="2"/>
              <a:buChar char="§"/>
            </a:pPr>
            <a:r>
              <a:rPr lang="en-US" sz="1600" dirty="0">
                <a:latin typeface="Futura Md BT" panose="020B0602020204020303"/>
              </a:rPr>
              <a:t>Name, email/phone number, organization</a:t>
            </a:r>
          </a:p>
          <a:p>
            <a:pPr marL="285750" indent="-285750">
              <a:lnSpc>
                <a:spcPct val="150000"/>
              </a:lnSpc>
              <a:buFont typeface="Wingdings" panose="05000000000000000000" pitchFamily="2" charset="2"/>
              <a:buChar char="§"/>
            </a:pPr>
            <a:r>
              <a:rPr lang="en-US" sz="2000" dirty="0">
                <a:latin typeface="Futura Md BT" panose="020B0602020204020303"/>
              </a:rPr>
              <a:t>Project Name</a:t>
            </a:r>
          </a:p>
          <a:p>
            <a:pPr marL="285750" indent="-285750">
              <a:lnSpc>
                <a:spcPct val="150000"/>
              </a:lnSpc>
              <a:buFont typeface="Wingdings" panose="05000000000000000000" pitchFamily="2" charset="2"/>
              <a:buChar char="§"/>
            </a:pPr>
            <a:r>
              <a:rPr lang="en-US" sz="2000" dirty="0">
                <a:latin typeface="Futura Md BT" panose="020B0602020204020303"/>
              </a:rPr>
              <a:t>Project Description/Scope of Work</a:t>
            </a:r>
          </a:p>
          <a:p>
            <a:pPr marL="285750" indent="-285750">
              <a:lnSpc>
                <a:spcPct val="150000"/>
              </a:lnSpc>
              <a:buFont typeface="Wingdings" panose="05000000000000000000" pitchFamily="2" charset="2"/>
              <a:buChar char="§"/>
            </a:pPr>
            <a:r>
              <a:rPr lang="en-US" sz="2000" dirty="0">
                <a:latin typeface="Futura Md BT" panose="020B0602020204020303"/>
              </a:rPr>
              <a:t>Project Limits (Shapefile if available)</a:t>
            </a:r>
          </a:p>
          <a:p>
            <a:pPr marL="285750" indent="-285750">
              <a:lnSpc>
                <a:spcPct val="150000"/>
              </a:lnSpc>
              <a:buFont typeface="Wingdings" panose="05000000000000000000" pitchFamily="2" charset="2"/>
              <a:buChar char="§"/>
            </a:pPr>
            <a:r>
              <a:rPr lang="en-US" sz="2000" dirty="0">
                <a:latin typeface="Futura Md BT" panose="020B0602020204020303"/>
              </a:rPr>
              <a:t>Project Cost, or Cost Ranges</a:t>
            </a:r>
          </a:p>
          <a:p>
            <a:pPr marL="285750" indent="-285750">
              <a:lnSpc>
                <a:spcPct val="150000"/>
              </a:lnSpc>
              <a:buFont typeface="Wingdings" panose="05000000000000000000" pitchFamily="2" charset="2"/>
              <a:buChar char="§"/>
            </a:pPr>
            <a:r>
              <a:rPr lang="en-US" sz="2000" dirty="0">
                <a:latin typeface="Futura Md BT" panose="020B0602020204020303"/>
              </a:rPr>
              <a:t>Project Fiscal Year, or five-year band</a:t>
            </a:r>
          </a:p>
          <a:p>
            <a:pPr marL="285750" indent="-285750">
              <a:lnSpc>
                <a:spcPct val="150000"/>
              </a:lnSpc>
              <a:buFont typeface="Wingdings" panose="05000000000000000000" pitchFamily="2" charset="2"/>
              <a:buChar char="§"/>
            </a:pPr>
            <a:r>
              <a:rPr lang="en-US" sz="2000" dirty="0">
                <a:latin typeface="Futura Md BT" panose="020B0602020204020303"/>
              </a:rPr>
              <a:t>Project Need</a:t>
            </a:r>
          </a:p>
          <a:p>
            <a:pPr marL="285750" indent="-285750">
              <a:lnSpc>
                <a:spcPct val="150000"/>
              </a:lnSpc>
              <a:buFont typeface="Wingdings" panose="05000000000000000000" pitchFamily="2" charset="2"/>
              <a:buChar char="§"/>
            </a:pPr>
            <a:r>
              <a:rPr lang="en-US" sz="2000" dirty="0">
                <a:latin typeface="Futura Md BT" panose="020B0602020204020303"/>
              </a:rPr>
              <a:t>Project Desired Outcome</a:t>
            </a:r>
          </a:p>
          <a:p>
            <a:pPr>
              <a:lnSpc>
                <a:spcPct val="150000"/>
              </a:lnSpc>
            </a:pPr>
            <a:endParaRPr lang="en-US" sz="2000" dirty="0">
              <a:latin typeface="Futura Md BT" panose="020B0602020204020303"/>
            </a:endParaRPr>
          </a:p>
          <a:p>
            <a:pPr marL="285750" indent="-285750">
              <a:lnSpc>
                <a:spcPct val="150000"/>
              </a:lnSpc>
              <a:buFont typeface="Wingdings" panose="05000000000000000000" pitchFamily="2" charset="2"/>
              <a:buChar char="§"/>
            </a:pPr>
            <a:endParaRPr lang="en-US" sz="2000" dirty="0">
              <a:latin typeface="Futura Md BT" panose="020B0602020204020303"/>
            </a:endParaRPr>
          </a:p>
          <a:p>
            <a:pPr marL="285750" indent="-285750">
              <a:lnSpc>
                <a:spcPct val="150000"/>
              </a:lnSpc>
              <a:buFont typeface="Wingdings" panose="05000000000000000000" pitchFamily="2" charset="2"/>
              <a:buChar char="§"/>
            </a:pPr>
            <a:endParaRPr lang="en-US" sz="2000" dirty="0">
              <a:latin typeface="Futura Md BT" panose="020B0602020204020303"/>
            </a:endParaRPr>
          </a:p>
          <a:p>
            <a:pPr marL="285750" indent="-285750">
              <a:lnSpc>
                <a:spcPct val="150000"/>
              </a:lnSpc>
              <a:buFont typeface="Wingdings" panose="05000000000000000000" pitchFamily="2" charset="2"/>
              <a:buChar char="§"/>
            </a:pPr>
            <a:endParaRPr lang="en-US" sz="2000" dirty="0">
              <a:latin typeface="Futura Md BT" panose="020B0602020204020303"/>
            </a:endParaRPr>
          </a:p>
          <a:p>
            <a:pPr marL="285750" indent="-285750">
              <a:lnSpc>
                <a:spcPct val="150000"/>
              </a:lnSpc>
              <a:buFont typeface="Wingdings" panose="05000000000000000000" pitchFamily="2" charset="2"/>
              <a:buChar char="§"/>
            </a:pPr>
            <a:endParaRPr lang="en-US" sz="2000" dirty="0">
              <a:latin typeface="Futura Md BT" panose="020B0602020204020303"/>
            </a:endParaRPr>
          </a:p>
          <a:p>
            <a:pPr marL="285750" indent="-285750">
              <a:lnSpc>
                <a:spcPct val="150000"/>
              </a:lnSpc>
              <a:buFont typeface="Wingdings" panose="05000000000000000000" pitchFamily="2" charset="2"/>
              <a:buChar char="§"/>
            </a:pPr>
            <a:r>
              <a:rPr lang="en-US" sz="2000" dirty="0">
                <a:latin typeface="Futura Md BT" panose="020B0602020204020303"/>
              </a:rPr>
              <a:t>Documented public outreach</a:t>
            </a:r>
          </a:p>
          <a:p>
            <a:pPr marL="742950" lvl="1" indent="-285750">
              <a:lnSpc>
                <a:spcPct val="150000"/>
              </a:lnSpc>
              <a:buFont typeface="Wingdings" panose="05000000000000000000" pitchFamily="2" charset="2"/>
              <a:buChar char="§"/>
            </a:pPr>
            <a:r>
              <a:rPr lang="en-US" sz="1600" dirty="0">
                <a:latin typeface="Futura Md BT" panose="020B0602020204020303"/>
              </a:rPr>
              <a:t>Source of documented public outreach</a:t>
            </a:r>
          </a:p>
          <a:p>
            <a:pPr marL="742950" lvl="1" indent="-285750">
              <a:lnSpc>
                <a:spcPct val="150000"/>
              </a:lnSpc>
              <a:buFont typeface="Wingdings" panose="05000000000000000000" pitchFamily="2" charset="2"/>
              <a:buChar char="§"/>
            </a:pPr>
            <a:r>
              <a:rPr lang="en-US" sz="1600" dirty="0">
                <a:latin typeface="Futura Md BT" panose="020B0602020204020303"/>
              </a:rPr>
              <a:t>Explanation for no public outreach</a:t>
            </a:r>
            <a:endParaRPr lang="en-US" sz="2000" dirty="0">
              <a:latin typeface="Futura Md BT" panose="020B0602020204020303"/>
            </a:endParaRPr>
          </a:p>
          <a:p>
            <a:pPr marL="285750" indent="-285750">
              <a:lnSpc>
                <a:spcPct val="150000"/>
              </a:lnSpc>
              <a:buFont typeface="Wingdings" panose="05000000000000000000" pitchFamily="2" charset="2"/>
              <a:buChar char="§"/>
            </a:pPr>
            <a:r>
              <a:rPr lang="en-US" sz="2000" dirty="0">
                <a:latin typeface="Futura Md BT" panose="020B0602020204020303"/>
              </a:rPr>
              <a:t>Present in previous studies/plans</a:t>
            </a:r>
          </a:p>
          <a:p>
            <a:pPr marL="742950" lvl="1" indent="-285750">
              <a:lnSpc>
                <a:spcPct val="150000"/>
              </a:lnSpc>
              <a:buFont typeface="Wingdings" panose="05000000000000000000" pitchFamily="2" charset="2"/>
              <a:buChar char="§"/>
            </a:pPr>
            <a:r>
              <a:rPr lang="en-US" sz="1600" dirty="0">
                <a:latin typeface="Futura Md BT" panose="020B0602020204020303"/>
              </a:rPr>
              <a:t>If yes, name the study/plan with link and page number</a:t>
            </a:r>
          </a:p>
          <a:p>
            <a:pPr marL="742950" lvl="1" indent="-285750">
              <a:lnSpc>
                <a:spcPct val="150000"/>
              </a:lnSpc>
              <a:buFont typeface="Wingdings" panose="05000000000000000000" pitchFamily="2" charset="2"/>
              <a:buChar char="§"/>
            </a:pPr>
            <a:r>
              <a:rPr lang="en-US" sz="1600" dirty="0">
                <a:latin typeface="Futura Md BT" panose="020B0602020204020303"/>
              </a:rPr>
              <a:t>If no, how did this project come to be?</a:t>
            </a:r>
          </a:p>
          <a:p>
            <a:pPr marL="285750" indent="-285750">
              <a:lnSpc>
                <a:spcPct val="150000"/>
              </a:lnSpc>
              <a:buFont typeface="Wingdings" panose="05000000000000000000" pitchFamily="2" charset="2"/>
              <a:buChar char="§"/>
            </a:pPr>
            <a:r>
              <a:rPr lang="en-US" sz="2000" dirty="0">
                <a:latin typeface="Futura Md BT" panose="020B0602020204020303"/>
              </a:rPr>
              <a:t>Regionally Significant</a:t>
            </a:r>
          </a:p>
          <a:p>
            <a:pPr marL="742950" lvl="1" indent="-285750">
              <a:lnSpc>
                <a:spcPct val="150000"/>
              </a:lnSpc>
              <a:buFont typeface="Wingdings" panose="05000000000000000000" pitchFamily="2" charset="2"/>
              <a:buChar char="§"/>
            </a:pPr>
            <a:r>
              <a:rPr lang="en-US" sz="1600" dirty="0">
                <a:latin typeface="Futura Md BT" panose="020B0602020204020303"/>
              </a:rPr>
              <a:t>If yes, explain how</a:t>
            </a:r>
          </a:p>
          <a:p>
            <a:pPr marL="285750" indent="-285750">
              <a:lnSpc>
                <a:spcPct val="150000"/>
              </a:lnSpc>
              <a:buFont typeface="Wingdings" panose="05000000000000000000" pitchFamily="2" charset="2"/>
              <a:buChar char="§"/>
            </a:pPr>
            <a:r>
              <a:rPr lang="en-US" sz="2000" dirty="0">
                <a:latin typeface="Futura Md BT" panose="020B0602020204020303"/>
              </a:rPr>
              <a:t>RTP Goal(s) addressed</a:t>
            </a:r>
          </a:p>
          <a:p>
            <a:pPr marL="742950" lvl="1" indent="-285750">
              <a:lnSpc>
                <a:spcPct val="150000"/>
              </a:lnSpc>
              <a:buFont typeface="Wingdings" panose="05000000000000000000" pitchFamily="2" charset="2"/>
              <a:buChar char="§"/>
            </a:pPr>
            <a:r>
              <a:rPr lang="en-US" sz="1600" dirty="0">
                <a:latin typeface="Futura Md BT" panose="020B0602020204020303"/>
              </a:rPr>
              <a:t>Five Questions (one for each RTP goal)</a:t>
            </a:r>
          </a:p>
          <a:p>
            <a:pPr marL="742950" lvl="1" indent="-285750">
              <a:lnSpc>
                <a:spcPct val="150000"/>
              </a:lnSpc>
              <a:buFont typeface="Wingdings" panose="05000000000000000000" pitchFamily="2" charset="2"/>
              <a:buChar char="§"/>
            </a:pPr>
            <a:r>
              <a:rPr lang="en-US" sz="1600" dirty="0">
                <a:latin typeface="Futura Md BT" panose="020B0602020204020303"/>
              </a:rPr>
              <a:t>Provide verification information in form of data or narrative.</a:t>
            </a:r>
            <a:endParaRPr lang="en-US" sz="2000" dirty="0">
              <a:latin typeface="Futura Md BT" panose="020B0602020204020303"/>
            </a:endParaRPr>
          </a:p>
          <a:p>
            <a:pPr>
              <a:lnSpc>
                <a:spcPct val="150000"/>
              </a:lnSpc>
            </a:pPr>
            <a:endParaRPr lang="en-US" sz="2000" dirty="0">
              <a:latin typeface="Futura Md BT" panose="020B0602020204020303"/>
            </a:endParaRPr>
          </a:p>
          <a:p>
            <a:pPr marL="285750" indent="-285750">
              <a:buFont typeface="Wingdings" panose="05000000000000000000" pitchFamily="2" charset="2"/>
              <a:buChar char="§"/>
            </a:pPr>
            <a:endParaRPr lang="en-US" dirty="0"/>
          </a:p>
        </p:txBody>
      </p:sp>
      <p:pic>
        <p:nvPicPr>
          <p:cNvPr id="6" name="Picture 5">
            <a:extLst>
              <a:ext uri="{FF2B5EF4-FFF2-40B4-BE49-F238E27FC236}">
                <a16:creationId xmlns:a16="http://schemas.microsoft.com/office/drawing/2014/main" id="{4FE810E8-8DB2-7D66-FF0D-D35586A6F59C}"/>
              </a:ext>
            </a:extLst>
          </p:cNvPr>
          <p:cNvPicPr>
            <a:picLocks noChangeAspect="1"/>
          </p:cNvPicPr>
          <p:nvPr/>
        </p:nvPicPr>
        <p:blipFill>
          <a:blip r:embed="rId3"/>
          <a:stretch>
            <a:fillRect/>
          </a:stretch>
        </p:blipFill>
        <p:spPr>
          <a:xfrm>
            <a:off x="11112719" y="5780890"/>
            <a:ext cx="914400" cy="933450"/>
          </a:xfrm>
          <a:prstGeom prst="rect">
            <a:avLst/>
          </a:prstGeom>
        </p:spPr>
      </p:pic>
    </p:spTree>
    <p:extLst>
      <p:ext uri="{BB962C8B-B14F-4D97-AF65-F5344CB8AC3E}">
        <p14:creationId xmlns:p14="http://schemas.microsoft.com/office/powerpoint/2010/main" val="317557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childTnLst>
                                    <p:set>
                                      <p:cBhvr override="childStyle">
                                        <p:cTn id="6" dur="indefinite"/>
                                        <p:tgtEl>
                                          <p:spTgt spid="4">
                                            <p:txEl>
                                              <p:pRg st="0" end="0"/>
                                            </p:txEl>
                                          </p:spTgt>
                                        </p:tgtEl>
                                        <p:attrNameLst>
                                          <p:attrName>style.fontWeight</p:attrName>
                                        </p:attrNameLst>
                                      </p:cBhvr>
                                      <p:to>
                                        <p:strVal val="bold"/>
                                      </p:to>
                                    </p:set>
                                  </p:childTnLst>
                                </p:cTn>
                              </p:par>
                              <p:par>
                                <p:cTn id="7" presetID="15" presetClass="emph" presetSubtype="0" nodeType="withEffect">
                                  <p:stCondLst>
                                    <p:cond delay="0"/>
                                  </p:stCondLst>
                                  <p:endCondLst>
                                    <p:cond evt="onNext" delay="0">
                                      <p:tgtEl>
                                        <p:sldTgt/>
                                      </p:tgtEl>
                                    </p:cond>
                                  </p:endCondLst>
                                  <p:childTnLst>
                                    <p:set>
                                      <p:cBhvr override="childStyle">
                                        <p:cTn id="8" dur="indefinite"/>
                                        <p:tgtEl>
                                          <p:spTgt spid="4">
                                            <p:txEl>
                                              <p:pRg st="1" end="1"/>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endCondLst>
                                    <p:cond evt="onNext" delay="0">
                                      <p:tgtEl>
                                        <p:sldTgt/>
                                      </p:tgtEl>
                                    </p:cond>
                                  </p:endCondLst>
                                  <p:childTnLst>
                                    <p:set>
                                      <p:cBhvr override="childStyle">
                                        <p:cTn id="12" dur="indefinite"/>
                                        <p:tgtEl>
                                          <p:spTgt spid="4">
                                            <p:txEl>
                                              <p:pRg st="2" end="2"/>
                                            </p:txEl>
                                          </p:spTgt>
                                        </p:tgtEl>
                                        <p:attrNameLst>
                                          <p:attrName>style.fontWeight</p:attrName>
                                        </p:attrNameLst>
                                      </p:cBhvr>
                                      <p:to>
                                        <p:strVal val="bold"/>
                                      </p:to>
                                    </p:set>
                                  </p:childTnLst>
                                </p:cTn>
                              </p:par>
                              <p:par>
                                <p:cTn id="13" presetID="15" presetClass="emph" presetSubtype="0" nodeType="withEffect">
                                  <p:stCondLst>
                                    <p:cond delay="0"/>
                                  </p:stCondLst>
                                  <p:endCondLst>
                                    <p:cond evt="onNext" delay="0">
                                      <p:tgtEl>
                                        <p:sldTgt/>
                                      </p:tgtEl>
                                    </p:cond>
                                  </p:endCondLst>
                                  <p:childTnLst>
                                    <p:set>
                                      <p:cBhvr override="childStyle">
                                        <p:cTn id="14" dur="indefinite"/>
                                        <p:tgtEl>
                                          <p:spTgt spid="4">
                                            <p:txEl>
                                              <p:pRg st="3" end="3"/>
                                            </p:txEl>
                                          </p:spTgt>
                                        </p:tgtEl>
                                        <p:attrNameLst>
                                          <p:attrName>style.fontWeight</p:attrName>
                                        </p:attrNameLst>
                                      </p:cBhvr>
                                      <p:to>
                                        <p:strVal val="bold"/>
                                      </p:to>
                                    </p:set>
                                  </p:childTnLst>
                                </p:cTn>
                              </p:par>
                              <p:par>
                                <p:cTn id="15" presetID="15" presetClass="emph" presetSubtype="0" nodeType="withEffect">
                                  <p:stCondLst>
                                    <p:cond delay="0"/>
                                  </p:stCondLst>
                                  <p:endCondLst>
                                    <p:cond evt="onNext" delay="0">
                                      <p:tgtEl>
                                        <p:sldTgt/>
                                      </p:tgtEl>
                                    </p:cond>
                                  </p:endCondLst>
                                  <p:childTnLst>
                                    <p:set>
                                      <p:cBhvr override="childStyle">
                                        <p:cTn id="16" dur="indefinite"/>
                                        <p:tgtEl>
                                          <p:spTgt spid="4">
                                            <p:txEl>
                                              <p:pRg st="4" end="4"/>
                                            </p:txEl>
                                          </p:spTgt>
                                        </p:tgtEl>
                                        <p:attrNameLst>
                                          <p:attrName>style.fontWeight</p:attrName>
                                        </p:attrNameLst>
                                      </p:cBhvr>
                                      <p:to>
                                        <p:strVal val="bold"/>
                                      </p:to>
                                    </p:set>
                                  </p:childTnLst>
                                </p:cTn>
                              </p:par>
                              <p:par>
                                <p:cTn id="17" presetID="15" presetClass="emph" presetSubtype="0" nodeType="withEffect">
                                  <p:stCondLst>
                                    <p:cond delay="0"/>
                                  </p:stCondLst>
                                  <p:endCondLst>
                                    <p:cond evt="onNext" delay="0">
                                      <p:tgtEl>
                                        <p:sldTgt/>
                                      </p:tgtEl>
                                    </p:cond>
                                  </p:endCondLst>
                                  <p:childTnLst>
                                    <p:set>
                                      <p:cBhvr override="childStyle">
                                        <p:cTn id="18" dur="indefinite"/>
                                        <p:tgtEl>
                                          <p:spTgt spid="4">
                                            <p:txEl>
                                              <p:pRg st="5" end="5"/>
                                            </p:txEl>
                                          </p:spTgt>
                                        </p:tgtEl>
                                        <p:attrNameLst>
                                          <p:attrName>style.fontWeight</p:attrName>
                                        </p:attrNameLst>
                                      </p:cBhvr>
                                      <p:to>
                                        <p:strVal val="bold"/>
                                      </p:to>
                                    </p:set>
                                  </p:childTnLst>
                                </p:cTn>
                              </p:par>
                              <p:par>
                                <p:cTn id="19" presetID="15" presetClass="emph" presetSubtype="0" nodeType="withEffect">
                                  <p:stCondLst>
                                    <p:cond delay="0"/>
                                  </p:stCondLst>
                                  <p:endCondLst>
                                    <p:cond evt="onNext" delay="0">
                                      <p:tgtEl>
                                        <p:sldTgt/>
                                      </p:tgtEl>
                                    </p:cond>
                                  </p:endCondLst>
                                  <p:childTnLst>
                                    <p:set>
                                      <p:cBhvr override="childStyle">
                                        <p:cTn id="20" dur="indefinite"/>
                                        <p:tgtEl>
                                          <p:spTgt spid="4">
                                            <p:txEl>
                                              <p:pRg st="6" end="6"/>
                                            </p:txEl>
                                          </p:spTgt>
                                        </p:tgtEl>
                                        <p:attrNameLst>
                                          <p:attrName>style.fontWeight</p:attrName>
                                        </p:attrNameLst>
                                      </p:cBhvr>
                                      <p:to>
                                        <p:strVal val="bold"/>
                                      </p:to>
                                    </p:set>
                                  </p:childTnLst>
                                </p:cTn>
                              </p:par>
                              <p:par>
                                <p:cTn id="21" presetID="15" presetClass="emph" presetSubtype="0" nodeType="withEffect">
                                  <p:stCondLst>
                                    <p:cond delay="0"/>
                                  </p:stCondLst>
                                  <p:endCondLst>
                                    <p:cond evt="onNext" delay="0">
                                      <p:tgtEl>
                                        <p:sldTgt/>
                                      </p:tgtEl>
                                    </p:cond>
                                  </p:endCondLst>
                                  <p:childTnLst>
                                    <p:set>
                                      <p:cBhvr override="childStyle">
                                        <p:cTn id="22" dur="indefinite"/>
                                        <p:tgtEl>
                                          <p:spTgt spid="4">
                                            <p:txEl>
                                              <p:pRg st="7" end="7"/>
                                            </p:txEl>
                                          </p:spTgt>
                                        </p:tgtEl>
                                        <p:attrNameLst>
                                          <p:attrName>style.fontWeight</p:attrName>
                                        </p:attrNameLst>
                                      </p:cBhvr>
                                      <p:to>
                                        <p:strVal val="bold"/>
                                      </p:to>
                                    </p:set>
                                  </p:childTnLst>
                                </p:cTn>
                              </p:par>
                              <p:par>
                                <p:cTn id="23" presetID="15" presetClass="emph" presetSubtype="0" nodeType="withEffect">
                                  <p:stCondLst>
                                    <p:cond delay="0"/>
                                  </p:stCondLst>
                                  <p:endCondLst>
                                    <p:cond evt="onNext" delay="0">
                                      <p:tgtEl>
                                        <p:sldTgt/>
                                      </p:tgtEl>
                                    </p:cond>
                                  </p:endCondLst>
                                  <p:childTnLst>
                                    <p:set>
                                      <p:cBhvr override="childStyle">
                                        <p:cTn id="24" dur="indefinite"/>
                                        <p:tgtEl>
                                          <p:spTgt spid="4">
                                            <p:txEl>
                                              <p:pRg st="8" end="8"/>
                                            </p:txEl>
                                          </p:spTgt>
                                        </p:tgtEl>
                                        <p:attrNameLst>
                                          <p:attrName>style.fontWeight</p:attrName>
                                        </p:attrNameLst>
                                      </p:cBhvr>
                                      <p:to>
                                        <p:strVal val="bold"/>
                                      </p:to>
                                    </p:set>
                                  </p:childTnLst>
                                </p:cTn>
                              </p:par>
                            </p:childTnLst>
                          </p:cTn>
                        </p:par>
                      </p:childTnLst>
                    </p:cTn>
                  </p:par>
                  <p:par>
                    <p:cTn id="25" fill="hold">
                      <p:stCondLst>
                        <p:cond delay="indefinite"/>
                      </p:stCondLst>
                      <p:childTnLst>
                        <p:par>
                          <p:cTn id="26" fill="hold">
                            <p:stCondLst>
                              <p:cond delay="0"/>
                            </p:stCondLst>
                            <p:childTnLst>
                              <p:par>
                                <p:cTn id="27" presetID="15" presetClass="emph" presetSubtype="0" nodeType="clickEffect">
                                  <p:stCondLst>
                                    <p:cond delay="0"/>
                                  </p:stCondLst>
                                  <p:endCondLst>
                                    <p:cond evt="onNext" delay="0">
                                      <p:tgtEl>
                                        <p:sldTgt/>
                                      </p:tgtEl>
                                    </p:cond>
                                  </p:endCondLst>
                                  <p:childTnLst>
                                    <p:set>
                                      <p:cBhvr override="childStyle">
                                        <p:cTn id="28" dur="indefinite"/>
                                        <p:tgtEl>
                                          <p:spTgt spid="4">
                                            <p:txEl>
                                              <p:pRg st="14" end="14"/>
                                            </p:txEl>
                                          </p:spTgt>
                                        </p:tgtEl>
                                        <p:attrNameLst>
                                          <p:attrName>style.fontWeight</p:attrName>
                                        </p:attrNameLst>
                                      </p:cBhvr>
                                      <p:to>
                                        <p:strVal val="bold"/>
                                      </p:to>
                                    </p:set>
                                  </p:childTnLst>
                                </p:cTn>
                              </p:par>
                              <p:par>
                                <p:cTn id="29" presetID="15" presetClass="emph" presetSubtype="0" nodeType="withEffect">
                                  <p:stCondLst>
                                    <p:cond delay="0"/>
                                  </p:stCondLst>
                                  <p:endCondLst>
                                    <p:cond evt="onNext" delay="0">
                                      <p:tgtEl>
                                        <p:sldTgt/>
                                      </p:tgtEl>
                                    </p:cond>
                                  </p:endCondLst>
                                  <p:childTnLst>
                                    <p:set>
                                      <p:cBhvr override="childStyle">
                                        <p:cTn id="30" dur="indefinite"/>
                                        <p:tgtEl>
                                          <p:spTgt spid="4">
                                            <p:txEl>
                                              <p:pRg st="15" end="15"/>
                                            </p:txEl>
                                          </p:spTgt>
                                        </p:tgtEl>
                                        <p:attrNameLst>
                                          <p:attrName>style.fontWeight</p:attrName>
                                        </p:attrNameLst>
                                      </p:cBhvr>
                                      <p:to>
                                        <p:strVal val="bold"/>
                                      </p:to>
                                    </p:set>
                                  </p:childTnLst>
                                </p:cTn>
                              </p:par>
                              <p:par>
                                <p:cTn id="31" presetID="15" presetClass="emph" presetSubtype="0" nodeType="withEffect">
                                  <p:stCondLst>
                                    <p:cond delay="0"/>
                                  </p:stCondLst>
                                  <p:endCondLst>
                                    <p:cond evt="onNext" delay="0">
                                      <p:tgtEl>
                                        <p:sldTgt/>
                                      </p:tgtEl>
                                    </p:cond>
                                  </p:endCondLst>
                                  <p:childTnLst>
                                    <p:set>
                                      <p:cBhvr override="childStyle">
                                        <p:cTn id="32" dur="indefinite"/>
                                        <p:tgtEl>
                                          <p:spTgt spid="4">
                                            <p:txEl>
                                              <p:pRg st="16" end="16"/>
                                            </p:txEl>
                                          </p:spTgt>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5" presetClass="emph" presetSubtype="0" nodeType="clickEffect">
                                  <p:stCondLst>
                                    <p:cond delay="0"/>
                                  </p:stCondLst>
                                  <p:endCondLst>
                                    <p:cond evt="onNext" delay="0">
                                      <p:tgtEl>
                                        <p:sldTgt/>
                                      </p:tgtEl>
                                    </p:cond>
                                  </p:endCondLst>
                                  <p:childTnLst>
                                    <p:set>
                                      <p:cBhvr override="childStyle">
                                        <p:cTn id="36" dur="indefinite"/>
                                        <p:tgtEl>
                                          <p:spTgt spid="4">
                                            <p:txEl>
                                              <p:pRg st="17" end="17"/>
                                            </p:txEl>
                                          </p:spTgt>
                                        </p:tgtEl>
                                        <p:attrNameLst>
                                          <p:attrName>style.fontWeight</p:attrName>
                                        </p:attrNameLst>
                                      </p:cBhvr>
                                      <p:to>
                                        <p:strVal val="bold"/>
                                      </p:to>
                                    </p:set>
                                  </p:childTnLst>
                                </p:cTn>
                              </p:par>
                              <p:par>
                                <p:cTn id="37" presetID="15" presetClass="emph" presetSubtype="0" nodeType="withEffect">
                                  <p:stCondLst>
                                    <p:cond delay="0"/>
                                  </p:stCondLst>
                                  <p:endCondLst>
                                    <p:cond evt="onNext" delay="0">
                                      <p:tgtEl>
                                        <p:sldTgt/>
                                      </p:tgtEl>
                                    </p:cond>
                                  </p:endCondLst>
                                  <p:childTnLst>
                                    <p:set>
                                      <p:cBhvr override="childStyle">
                                        <p:cTn id="38" dur="indefinite"/>
                                        <p:tgtEl>
                                          <p:spTgt spid="4">
                                            <p:txEl>
                                              <p:pRg st="18" end="18"/>
                                            </p:txEl>
                                          </p:spTgt>
                                        </p:tgtEl>
                                        <p:attrNameLst>
                                          <p:attrName>style.fontWeight</p:attrName>
                                        </p:attrNameLst>
                                      </p:cBhvr>
                                      <p:to>
                                        <p:strVal val="bold"/>
                                      </p:to>
                                    </p:set>
                                  </p:childTnLst>
                                </p:cTn>
                              </p:par>
                              <p:par>
                                <p:cTn id="39" presetID="15" presetClass="emph" presetSubtype="0" nodeType="withEffect">
                                  <p:stCondLst>
                                    <p:cond delay="0"/>
                                  </p:stCondLst>
                                  <p:endCondLst>
                                    <p:cond evt="onNext" delay="0">
                                      <p:tgtEl>
                                        <p:sldTgt/>
                                      </p:tgtEl>
                                    </p:cond>
                                  </p:endCondLst>
                                  <p:childTnLst>
                                    <p:set>
                                      <p:cBhvr override="childStyle">
                                        <p:cTn id="40" dur="indefinite"/>
                                        <p:tgtEl>
                                          <p:spTgt spid="4">
                                            <p:txEl>
                                              <p:pRg st="19" end="19"/>
                                            </p:txEl>
                                          </p:spTgt>
                                        </p:tgtEl>
                                        <p:attrNameLst>
                                          <p:attrName>style.fontWeight</p:attrName>
                                        </p:attrNameLst>
                                      </p:cBhvr>
                                      <p:to>
                                        <p:strVal val="bold"/>
                                      </p:to>
                                    </p:set>
                                  </p:childTnLst>
                                </p:cTn>
                              </p:par>
                            </p:childTnLst>
                          </p:cTn>
                        </p:par>
                      </p:childTnLst>
                    </p:cTn>
                  </p:par>
                  <p:par>
                    <p:cTn id="41" fill="hold">
                      <p:stCondLst>
                        <p:cond delay="indefinite"/>
                      </p:stCondLst>
                      <p:childTnLst>
                        <p:par>
                          <p:cTn id="42" fill="hold">
                            <p:stCondLst>
                              <p:cond delay="0"/>
                            </p:stCondLst>
                            <p:childTnLst>
                              <p:par>
                                <p:cTn id="43" presetID="15" presetClass="emph" presetSubtype="0" nodeType="clickEffect">
                                  <p:stCondLst>
                                    <p:cond delay="0"/>
                                  </p:stCondLst>
                                  <p:endCondLst>
                                    <p:cond evt="onNext" delay="0">
                                      <p:tgtEl>
                                        <p:sldTgt/>
                                      </p:tgtEl>
                                    </p:cond>
                                  </p:endCondLst>
                                  <p:childTnLst>
                                    <p:set>
                                      <p:cBhvr override="childStyle">
                                        <p:cTn id="44" dur="indefinite"/>
                                        <p:tgtEl>
                                          <p:spTgt spid="4">
                                            <p:txEl>
                                              <p:pRg st="20" end="20"/>
                                            </p:txEl>
                                          </p:spTgt>
                                        </p:tgtEl>
                                        <p:attrNameLst>
                                          <p:attrName>style.fontWeight</p:attrName>
                                        </p:attrNameLst>
                                      </p:cBhvr>
                                      <p:to>
                                        <p:strVal val="bold"/>
                                      </p:to>
                                    </p:set>
                                  </p:childTnLst>
                                </p:cTn>
                              </p:par>
                              <p:par>
                                <p:cTn id="45" presetID="15" presetClass="emph" presetSubtype="0" nodeType="withEffect">
                                  <p:stCondLst>
                                    <p:cond delay="0"/>
                                  </p:stCondLst>
                                  <p:endCondLst>
                                    <p:cond evt="onNext" delay="0">
                                      <p:tgtEl>
                                        <p:sldTgt/>
                                      </p:tgtEl>
                                    </p:cond>
                                  </p:endCondLst>
                                  <p:childTnLst>
                                    <p:set>
                                      <p:cBhvr override="childStyle">
                                        <p:cTn id="46" dur="indefinite"/>
                                        <p:tgtEl>
                                          <p:spTgt spid="4">
                                            <p:txEl>
                                              <p:pRg st="21" end="21"/>
                                            </p:txEl>
                                          </p:spTgt>
                                        </p:tgtEl>
                                        <p:attrNameLst>
                                          <p:attrName>style.fontWeight</p:attrName>
                                        </p:attrNameLst>
                                      </p:cBhvr>
                                      <p:to>
                                        <p:strVal val="bold"/>
                                      </p:to>
                                    </p:set>
                                  </p:childTnLst>
                                </p:cTn>
                              </p:par>
                            </p:childTnLst>
                          </p:cTn>
                        </p:par>
                      </p:childTnLst>
                    </p:cTn>
                  </p:par>
                  <p:par>
                    <p:cTn id="47" fill="hold">
                      <p:stCondLst>
                        <p:cond delay="indefinite"/>
                      </p:stCondLst>
                      <p:childTnLst>
                        <p:par>
                          <p:cTn id="48" fill="hold">
                            <p:stCondLst>
                              <p:cond delay="0"/>
                            </p:stCondLst>
                            <p:childTnLst>
                              <p:par>
                                <p:cTn id="49" presetID="15" presetClass="emph" presetSubtype="0" nodeType="clickEffect">
                                  <p:stCondLst>
                                    <p:cond delay="0"/>
                                  </p:stCondLst>
                                  <p:childTnLst>
                                    <p:set>
                                      <p:cBhvr override="childStyle">
                                        <p:cTn id="50" dur="indefinite"/>
                                        <p:tgtEl>
                                          <p:spTgt spid="4">
                                            <p:txEl>
                                              <p:pRg st="22" end="22"/>
                                            </p:txEl>
                                          </p:spTgt>
                                        </p:tgtEl>
                                        <p:attrNameLst>
                                          <p:attrName>style.fontWeight</p:attrName>
                                        </p:attrNameLst>
                                      </p:cBhvr>
                                      <p:to>
                                        <p:strVal val="bold"/>
                                      </p:to>
                                    </p:set>
                                  </p:childTnLst>
                                </p:cTn>
                              </p:par>
                              <p:par>
                                <p:cTn id="51" presetID="15" presetClass="emph" presetSubtype="0" nodeType="withEffect">
                                  <p:stCondLst>
                                    <p:cond delay="0"/>
                                  </p:stCondLst>
                                  <p:childTnLst>
                                    <p:set>
                                      <p:cBhvr override="childStyle">
                                        <p:cTn id="52" dur="indefinite"/>
                                        <p:tgtEl>
                                          <p:spTgt spid="4">
                                            <p:txEl>
                                              <p:pRg st="23" end="23"/>
                                            </p:txEl>
                                          </p:spTgt>
                                        </p:tgtEl>
                                        <p:attrNameLst>
                                          <p:attrName>style.fontWeight</p:attrName>
                                        </p:attrNameLst>
                                      </p:cBhvr>
                                      <p:to>
                                        <p:strVal val="bold"/>
                                      </p:to>
                                    </p:set>
                                  </p:childTnLst>
                                </p:cTn>
                              </p:par>
                              <p:par>
                                <p:cTn id="53" presetID="15" presetClass="emph" presetSubtype="0" nodeType="withEffect">
                                  <p:stCondLst>
                                    <p:cond delay="0"/>
                                  </p:stCondLst>
                                  <p:childTnLst>
                                    <p:set>
                                      <p:cBhvr override="childStyle">
                                        <p:cTn id="54" dur="indefinite"/>
                                        <p:tgtEl>
                                          <p:spTgt spid="4">
                                            <p:txEl>
                                              <p:pRg st="24" end="2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B208-8B23-0744-0E64-B2619D33812C}"/>
              </a:ext>
            </a:extLst>
          </p:cNvPr>
          <p:cNvSpPr>
            <a:spLocks noGrp="1"/>
          </p:cNvSpPr>
          <p:nvPr>
            <p:ph type="title"/>
          </p:nvPr>
        </p:nvSpPr>
        <p:spPr/>
        <p:txBody>
          <a:bodyPr>
            <a:normAutofit/>
          </a:bodyPr>
          <a:lstStyle/>
          <a:p>
            <a:pPr algn="ctr"/>
            <a:r>
              <a:rPr lang="en-US" sz="4000" dirty="0">
                <a:latin typeface="Futura Md BT"/>
              </a:rPr>
              <a:t>RTP Goal 1: Improve Safety</a:t>
            </a:r>
          </a:p>
        </p:txBody>
      </p:sp>
      <p:sp>
        <p:nvSpPr>
          <p:cNvPr id="3" name="Content Placeholder 2">
            <a:extLst>
              <a:ext uri="{FF2B5EF4-FFF2-40B4-BE49-F238E27FC236}">
                <a16:creationId xmlns:a16="http://schemas.microsoft.com/office/drawing/2014/main" id="{9FD457B8-4A83-4FC7-47E7-C532703E1293}"/>
              </a:ext>
            </a:extLst>
          </p:cNvPr>
          <p:cNvSpPr>
            <a:spLocks noGrp="1"/>
          </p:cNvSpPr>
          <p:nvPr>
            <p:ph idx="1"/>
          </p:nvPr>
        </p:nvSpPr>
        <p:spPr>
          <a:xfrm>
            <a:off x="0" y="1156447"/>
            <a:ext cx="12191999" cy="5127812"/>
          </a:xfrm>
        </p:spPr>
        <p:txBody>
          <a:bodyPr>
            <a:normAutofit/>
          </a:bodyPr>
          <a:lstStyle/>
          <a:p>
            <a:pPr>
              <a:lnSpc>
                <a:spcPct val="150000"/>
              </a:lnSpc>
              <a:buClrTx/>
            </a:pPr>
            <a:r>
              <a:rPr lang="en-US" sz="2000" b="1" dirty="0"/>
              <a:t>Question</a:t>
            </a:r>
            <a:r>
              <a:rPr lang="en-US" sz="2000" dirty="0"/>
              <a:t>: Does your project improve safety within the transportation network?</a:t>
            </a:r>
          </a:p>
          <a:p>
            <a:pPr>
              <a:lnSpc>
                <a:spcPct val="150000"/>
              </a:lnSpc>
              <a:buClrTx/>
            </a:pPr>
            <a:r>
              <a:rPr lang="en-US" sz="2000" b="1" dirty="0"/>
              <a:t>Scoring </a:t>
            </a:r>
          </a:p>
          <a:p>
            <a:pPr lvl="1">
              <a:lnSpc>
                <a:spcPct val="150000"/>
              </a:lnSpc>
              <a:buClrTx/>
              <a:buFont typeface="Wingdings" panose="05000000000000000000" pitchFamily="2" charset="2"/>
              <a:buChar char="Ø"/>
            </a:pPr>
            <a:r>
              <a:rPr lang="en-US" sz="2000" dirty="0"/>
              <a:t>Does it decrease transportation network fatalities?</a:t>
            </a:r>
          </a:p>
          <a:p>
            <a:pPr lvl="1">
              <a:lnSpc>
                <a:spcPct val="150000"/>
              </a:lnSpc>
              <a:buClrTx/>
              <a:buFont typeface="Wingdings" panose="05000000000000000000" pitchFamily="2" charset="2"/>
              <a:buChar char="Ø"/>
            </a:pPr>
            <a:r>
              <a:rPr lang="en-US" sz="2000" dirty="0"/>
              <a:t>Does it decrease transportation network serious injuries? </a:t>
            </a:r>
          </a:p>
          <a:p>
            <a:pPr lvl="1">
              <a:lnSpc>
                <a:spcPct val="150000"/>
              </a:lnSpc>
              <a:buClrTx/>
              <a:buFont typeface="Wingdings" panose="05000000000000000000" pitchFamily="2" charset="2"/>
              <a:buChar char="Ø"/>
            </a:pPr>
            <a:r>
              <a:rPr lang="en-US" sz="2000" dirty="0"/>
              <a:t>Other (please explain in narrative).</a:t>
            </a:r>
          </a:p>
          <a:p>
            <a:pPr>
              <a:lnSpc>
                <a:spcPct val="150000"/>
              </a:lnSpc>
              <a:buClrTx/>
            </a:pPr>
            <a:r>
              <a:rPr lang="en-US" sz="2000" b="1" dirty="0"/>
              <a:t>Verification Examples </a:t>
            </a:r>
          </a:p>
          <a:p>
            <a:pPr lvl="1">
              <a:lnSpc>
                <a:spcPct val="150000"/>
              </a:lnSpc>
              <a:buClrTx/>
              <a:buFont typeface="Wingdings" panose="05000000000000000000" pitchFamily="2" charset="2"/>
              <a:buChar char="Ø"/>
            </a:pPr>
            <a:r>
              <a:rPr lang="en-US" sz="2000" b="1" dirty="0"/>
              <a:t>Data</a:t>
            </a:r>
            <a:r>
              <a:rPr lang="en-US" sz="2000" dirty="0"/>
              <a:t>: Provide map that shows fatalities and serious injuries within the project limits.</a:t>
            </a:r>
          </a:p>
          <a:p>
            <a:pPr lvl="1">
              <a:lnSpc>
                <a:spcPct val="150000"/>
              </a:lnSpc>
              <a:buClrTx/>
              <a:buFont typeface="Wingdings" panose="05000000000000000000" pitchFamily="2" charset="2"/>
              <a:buChar char="Ø"/>
            </a:pPr>
            <a:r>
              <a:rPr lang="en-US" sz="2000" b="1" dirty="0"/>
              <a:t>Narrative: </a:t>
            </a:r>
            <a:r>
              <a:rPr lang="en-US" sz="2000" dirty="0"/>
              <a:t>Explain how this project improves safety within the transportation network.</a:t>
            </a:r>
          </a:p>
          <a:p>
            <a:pPr lvl="1">
              <a:lnSpc>
                <a:spcPct val="150000"/>
              </a:lnSpc>
              <a:buClrTx/>
              <a:buFont typeface="Wingdings" panose="05000000000000000000" pitchFamily="2" charset="2"/>
              <a:buChar char="§"/>
            </a:pPr>
            <a:endParaRPr lang="en-US" b="1" dirty="0"/>
          </a:p>
        </p:txBody>
      </p:sp>
      <p:pic>
        <p:nvPicPr>
          <p:cNvPr id="5" name="Picture 4">
            <a:extLst>
              <a:ext uri="{FF2B5EF4-FFF2-40B4-BE49-F238E27FC236}">
                <a16:creationId xmlns:a16="http://schemas.microsoft.com/office/drawing/2014/main" id="{A56C813E-5F8D-3EAC-F49B-8C596B762D77}"/>
              </a:ext>
            </a:extLst>
          </p:cNvPr>
          <p:cNvPicPr>
            <a:picLocks noChangeAspect="1"/>
          </p:cNvPicPr>
          <p:nvPr/>
        </p:nvPicPr>
        <p:blipFill>
          <a:blip r:embed="rId3"/>
          <a:stretch>
            <a:fillRect/>
          </a:stretch>
        </p:blipFill>
        <p:spPr>
          <a:xfrm>
            <a:off x="11081201" y="5701553"/>
            <a:ext cx="1019175" cy="1019175"/>
          </a:xfrm>
          <a:prstGeom prst="rect">
            <a:avLst/>
          </a:prstGeom>
        </p:spPr>
      </p:pic>
    </p:spTree>
    <p:extLst>
      <p:ext uri="{BB962C8B-B14F-4D97-AF65-F5344CB8AC3E}">
        <p14:creationId xmlns:p14="http://schemas.microsoft.com/office/powerpoint/2010/main" val="134440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53CC-3425-AC0F-D372-EC995B728381}"/>
              </a:ext>
            </a:extLst>
          </p:cNvPr>
          <p:cNvSpPr>
            <a:spLocks noGrp="1"/>
          </p:cNvSpPr>
          <p:nvPr>
            <p:ph type="title"/>
          </p:nvPr>
        </p:nvSpPr>
        <p:spPr>
          <a:xfrm>
            <a:off x="0" y="-1"/>
            <a:ext cx="12191999" cy="1228424"/>
          </a:xfrm>
        </p:spPr>
        <p:txBody>
          <a:bodyPr>
            <a:noAutofit/>
          </a:bodyPr>
          <a:lstStyle/>
          <a:p>
            <a:pPr algn="ctr"/>
            <a:r>
              <a:rPr lang="en-US" sz="4000" dirty="0">
                <a:latin typeface="Futura Md BT"/>
              </a:rPr>
              <a:t>RTP Goal 2: Achieve and Maintain a </a:t>
            </a:r>
            <a:br>
              <a:rPr lang="en-US" sz="4000" dirty="0">
                <a:latin typeface="Futura Md BT"/>
              </a:rPr>
            </a:br>
            <a:r>
              <a:rPr lang="en-US" sz="4000" dirty="0">
                <a:latin typeface="Futura Md BT"/>
              </a:rPr>
              <a:t>State of Good Repair</a:t>
            </a:r>
          </a:p>
        </p:txBody>
      </p:sp>
      <p:sp>
        <p:nvSpPr>
          <p:cNvPr id="3" name="Content Placeholder 2">
            <a:extLst>
              <a:ext uri="{FF2B5EF4-FFF2-40B4-BE49-F238E27FC236}">
                <a16:creationId xmlns:a16="http://schemas.microsoft.com/office/drawing/2014/main" id="{4496C5ED-AFE0-8ED6-F4FA-F544F90C3D64}"/>
              </a:ext>
            </a:extLst>
          </p:cNvPr>
          <p:cNvSpPr>
            <a:spLocks noGrp="1"/>
          </p:cNvSpPr>
          <p:nvPr>
            <p:ph idx="1"/>
          </p:nvPr>
        </p:nvSpPr>
        <p:spPr>
          <a:xfrm>
            <a:off x="1" y="1012054"/>
            <a:ext cx="12191998" cy="5264459"/>
          </a:xfrm>
        </p:spPr>
        <p:txBody>
          <a:bodyPr>
            <a:noAutofit/>
          </a:bodyPr>
          <a:lstStyle/>
          <a:p>
            <a:pPr>
              <a:lnSpc>
                <a:spcPct val="150000"/>
              </a:lnSpc>
              <a:buClrTx/>
            </a:pPr>
            <a:r>
              <a:rPr lang="en-US" sz="2000" b="1" dirty="0"/>
              <a:t>Question</a:t>
            </a:r>
            <a:r>
              <a:rPr lang="en-US" sz="2000" dirty="0"/>
              <a:t>: Does your project achieve and maintain a state of good repair?</a:t>
            </a:r>
          </a:p>
          <a:p>
            <a:pPr>
              <a:lnSpc>
                <a:spcPct val="150000"/>
              </a:lnSpc>
              <a:buClrTx/>
            </a:pPr>
            <a:r>
              <a:rPr lang="en-US" sz="2000" b="1" dirty="0"/>
              <a:t>Scoring </a:t>
            </a:r>
          </a:p>
          <a:p>
            <a:pPr lvl="1">
              <a:lnSpc>
                <a:spcPct val="150000"/>
              </a:lnSpc>
              <a:buClrTx/>
              <a:buFont typeface="Wingdings" panose="05000000000000000000" pitchFamily="2" charset="2"/>
              <a:buChar char="Ø"/>
            </a:pPr>
            <a:r>
              <a:rPr lang="en-US" sz="2000" dirty="0"/>
              <a:t>Does it help achieve and maintain good condition for roads and/or bridges?</a:t>
            </a:r>
          </a:p>
          <a:p>
            <a:pPr lvl="1">
              <a:lnSpc>
                <a:spcPct val="150000"/>
              </a:lnSpc>
              <a:buClrTx/>
              <a:buFont typeface="Wingdings" panose="05000000000000000000" pitchFamily="2" charset="2"/>
              <a:buChar char="Ø"/>
            </a:pPr>
            <a:r>
              <a:rPr lang="en-US" sz="2000" dirty="0"/>
              <a:t>Does it help achieve and maintain good condition of transit facilities and equipment?</a:t>
            </a:r>
          </a:p>
          <a:p>
            <a:pPr lvl="1">
              <a:lnSpc>
                <a:spcPct val="150000"/>
              </a:lnSpc>
              <a:buClrTx/>
              <a:buFont typeface="Wingdings" panose="05000000000000000000" pitchFamily="2" charset="2"/>
              <a:buChar char="Ø"/>
            </a:pPr>
            <a:r>
              <a:rPr lang="en-US" sz="2000" dirty="0"/>
              <a:t>Other (please explain in narrative).</a:t>
            </a:r>
          </a:p>
          <a:p>
            <a:pPr>
              <a:lnSpc>
                <a:spcPct val="150000"/>
              </a:lnSpc>
              <a:buClrTx/>
            </a:pPr>
            <a:r>
              <a:rPr lang="en-US" sz="2000" b="1" dirty="0"/>
              <a:t>Verification Examples</a:t>
            </a:r>
          </a:p>
          <a:p>
            <a:pPr lvl="1">
              <a:lnSpc>
                <a:spcPct val="150000"/>
              </a:lnSpc>
              <a:buClrTx/>
              <a:buFont typeface="Wingdings" panose="05000000000000000000" pitchFamily="2" charset="2"/>
              <a:buChar char="Ø"/>
            </a:pPr>
            <a:r>
              <a:rPr lang="en-US" sz="2000" b="1" dirty="0"/>
              <a:t>Data: </a:t>
            </a:r>
            <a:r>
              <a:rPr lang="en-US" sz="2000" dirty="0"/>
              <a:t>Provide PASER or IRI Ratings.</a:t>
            </a:r>
          </a:p>
          <a:p>
            <a:pPr lvl="1">
              <a:lnSpc>
                <a:spcPct val="150000"/>
              </a:lnSpc>
              <a:buClrTx/>
              <a:buFont typeface="Wingdings" panose="05000000000000000000" pitchFamily="2" charset="2"/>
              <a:buChar char="Ø"/>
            </a:pPr>
            <a:r>
              <a:rPr lang="en-US" sz="2000" b="1" dirty="0"/>
              <a:t>Narrative: </a:t>
            </a:r>
            <a:r>
              <a:rPr lang="en-US" sz="2000" dirty="0"/>
              <a:t>Explain how this project will help achieve and maintain a state of good repair.</a:t>
            </a:r>
          </a:p>
          <a:p>
            <a:pPr lvl="1">
              <a:lnSpc>
                <a:spcPct val="150000"/>
              </a:lnSpc>
              <a:buClrTx/>
              <a:buFont typeface="Wingdings" panose="05000000000000000000" pitchFamily="2" charset="2"/>
              <a:buChar char="Ø"/>
            </a:pPr>
            <a:r>
              <a:rPr lang="en-US" sz="2000" b="1" dirty="0"/>
              <a:t>Narrative: </a:t>
            </a:r>
            <a:r>
              <a:rPr lang="en-US" sz="2000" dirty="0"/>
              <a:t>Complete Road Condition Form</a:t>
            </a:r>
            <a:endParaRPr lang="en-US" sz="2000" b="1" dirty="0"/>
          </a:p>
        </p:txBody>
      </p:sp>
      <p:pic>
        <p:nvPicPr>
          <p:cNvPr id="5" name="Picture 4">
            <a:extLst>
              <a:ext uri="{FF2B5EF4-FFF2-40B4-BE49-F238E27FC236}">
                <a16:creationId xmlns:a16="http://schemas.microsoft.com/office/drawing/2014/main" id="{582A5140-2324-8955-14A3-C2C93F8F485D}"/>
              </a:ext>
            </a:extLst>
          </p:cNvPr>
          <p:cNvPicPr>
            <a:picLocks noChangeAspect="1"/>
          </p:cNvPicPr>
          <p:nvPr/>
        </p:nvPicPr>
        <p:blipFill>
          <a:blip r:embed="rId3"/>
          <a:stretch>
            <a:fillRect/>
          </a:stretch>
        </p:blipFill>
        <p:spPr>
          <a:xfrm>
            <a:off x="11039256" y="5662612"/>
            <a:ext cx="1019175" cy="1019175"/>
          </a:xfrm>
          <a:prstGeom prst="rect">
            <a:avLst/>
          </a:prstGeom>
        </p:spPr>
      </p:pic>
    </p:spTree>
    <p:extLst>
      <p:ext uri="{BB962C8B-B14F-4D97-AF65-F5344CB8AC3E}">
        <p14:creationId xmlns:p14="http://schemas.microsoft.com/office/powerpoint/2010/main" val="405115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ACF2-87E4-A531-F64B-F2C2B6F950CF}"/>
              </a:ext>
            </a:extLst>
          </p:cNvPr>
          <p:cNvSpPr>
            <a:spLocks noGrp="1"/>
          </p:cNvSpPr>
          <p:nvPr>
            <p:ph type="title"/>
          </p:nvPr>
        </p:nvSpPr>
        <p:spPr>
          <a:xfrm>
            <a:off x="0" y="-1"/>
            <a:ext cx="12191999" cy="1228424"/>
          </a:xfrm>
        </p:spPr>
        <p:txBody>
          <a:bodyPr>
            <a:normAutofit/>
          </a:bodyPr>
          <a:lstStyle/>
          <a:p>
            <a:pPr algn="ctr"/>
            <a:r>
              <a:rPr lang="en-US" sz="4000" dirty="0">
                <a:latin typeface="Futura Md BT"/>
              </a:rPr>
              <a:t>RTP Goal 3: Move People and </a:t>
            </a:r>
            <a:br>
              <a:rPr lang="en-US" sz="4000" dirty="0">
                <a:latin typeface="Futura Md BT"/>
              </a:rPr>
            </a:br>
            <a:r>
              <a:rPr lang="en-US" sz="4000" dirty="0">
                <a:latin typeface="Futura Md BT"/>
              </a:rPr>
              <a:t>Goods Reliably and Efficiently</a:t>
            </a:r>
          </a:p>
        </p:txBody>
      </p:sp>
      <p:sp>
        <p:nvSpPr>
          <p:cNvPr id="3" name="Content Placeholder 2">
            <a:extLst>
              <a:ext uri="{FF2B5EF4-FFF2-40B4-BE49-F238E27FC236}">
                <a16:creationId xmlns:a16="http://schemas.microsoft.com/office/drawing/2014/main" id="{1F1228BC-4781-0D2B-8EED-ADD6AA650647}"/>
              </a:ext>
            </a:extLst>
          </p:cNvPr>
          <p:cNvSpPr>
            <a:spLocks noGrp="1"/>
          </p:cNvSpPr>
          <p:nvPr>
            <p:ph idx="1"/>
          </p:nvPr>
        </p:nvSpPr>
        <p:spPr>
          <a:xfrm>
            <a:off x="0" y="1147482"/>
            <a:ext cx="12191999" cy="5181600"/>
          </a:xfrm>
        </p:spPr>
        <p:txBody>
          <a:bodyPr>
            <a:normAutofit/>
          </a:bodyPr>
          <a:lstStyle/>
          <a:p>
            <a:pPr>
              <a:lnSpc>
                <a:spcPct val="150000"/>
              </a:lnSpc>
              <a:buClrTx/>
            </a:pPr>
            <a:r>
              <a:rPr lang="en-US" sz="2000" b="1" dirty="0"/>
              <a:t>Question: </a:t>
            </a:r>
            <a:r>
              <a:rPr lang="en-US" sz="2000" dirty="0"/>
              <a:t>Does your project help move people and goods reliably and efficiently?</a:t>
            </a:r>
          </a:p>
          <a:p>
            <a:pPr>
              <a:lnSpc>
                <a:spcPct val="150000"/>
              </a:lnSpc>
              <a:buClrTx/>
            </a:pPr>
            <a:r>
              <a:rPr lang="en-US" sz="2000" b="1" dirty="0"/>
              <a:t>Scoring</a:t>
            </a:r>
          </a:p>
          <a:p>
            <a:pPr lvl="1">
              <a:lnSpc>
                <a:spcPct val="150000"/>
              </a:lnSpc>
              <a:buClrTx/>
              <a:buFont typeface="Wingdings" panose="05000000000000000000" pitchFamily="2" charset="2"/>
              <a:buChar char="Ø"/>
            </a:pPr>
            <a:r>
              <a:rPr lang="en-US" sz="2000" dirty="0"/>
              <a:t>Does it improve or maintain travel time index?</a:t>
            </a:r>
          </a:p>
          <a:p>
            <a:pPr lvl="1">
              <a:lnSpc>
                <a:spcPct val="150000"/>
              </a:lnSpc>
              <a:buClrTx/>
              <a:buFont typeface="Wingdings" panose="05000000000000000000" pitchFamily="2" charset="2"/>
              <a:buChar char="Ø"/>
            </a:pPr>
            <a:r>
              <a:rPr lang="en-US" sz="2000" dirty="0"/>
              <a:t>Does it decrease annual peak hours of excessive delay?</a:t>
            </a:r>
          </a:p>
          <a:p>
            <a:pPr lvl="1">
              <a:lnSpc>
                <a:spcPct val="150000"/>
              </a:lnSpc>
              <a:buClrTx/>
              <a:buFont typeface="Wingdings" panose="05000000000000000000" pitchFamily="2" charset="2"/>
              <a:buChar char="Ø"/>
            </a:pPr>
            <a:r>
              <a:rPr lang="en-US" sz="2000" dirty="0"/>
              <a:t>Other (please explain in narrative).</a:t>
            </a:r>
          </a:p>
          <a:p>
            <a:pPr>
              <a:lnSpc>
                <a:spcPct val="150000"/>
              </a:lnSpc>
              <a:buClrTx/>
            </a:pPr>
            <a:r>
              <a:rPr lang="en-US" sz="2000" b="1" dirty="0"/>
              <a:t>Verification Examples</a:t>
            </a:r>
          </a:p>
          <a:p>
            <a:pPr lvl="1">
              <a:lnSpc>
                <a:spcPct val="150000"/>
              </a:lnSpc>
              <a:buClrTx/>
              <a:buFont typeface="Wingdings" panose="05000000000000000000" pitchFamily="2" charset="2"/>
              <a:buChar char="Ø"/>
            </a:pPr>
            <a:r>
              <a:rPr lang="en-US" sz="2000" b="1" dirty="0"/>
              <a:t>Data: </a:t>
            </a:r>
            <a:r>
              <a:rPr lang="en-US" sz="2000" dirty="0"/>
              <a:t>Calculate travel time index of current corridor.</a:t>
            </a:r>
          </a:p>
          <a:p>
            <a:pPr lvl="1">
              <a:lnSpc>
                <a:spcPct val="150000"/>
              </a:lnSpc>
              <a:buClrTx/>
              <a:buFont typeface="Wingdings" panose="05000000000000000000" pitchFamily="2" charset="2"/>
              <a:buChar char="Ø"/>
            </a:pPr>
            <a:r>
              <a:rPr lang="en-US" sz="2000" b="1" dirty="0"/>
              <a:t>Narrative: </a:t>
            </a:r>
            <a:r>
              <a:rPr lang="en-US" sz="2000" dirty="0"/>
              <a:t>Explain how the project decreases annual peak hours of excessive delay.</a:t>
            </a:r>
          </a:p>
          <a:p>
            <a:pPr marL="457200" lvl="1" indent="0">
              <a:lnSpc>
                <a:spcPct val="150000"/>
              </a:lnSpc>
              <a:buClrTx/>
              <a:buNone/>
            </a:pPr>
            <a:endParaRPr lang="en-US" dirty="0"/>
          </a:p>
          <a:p>
            <a:pPr lvl="1">
              <a:lnSpc>
                <a:spcPct val="150000"/>
              </a:lnSpc>
              <a:buClrTx/>
              <a:buFont typeface="Wingdings" panose="05000000000000000000" pitchFamily="2" charset="2"/>
              <a:buChar char="§"/>
            </a:pPr>
            <a:endParaRPr lang="en-US" b="1" dirty="0"/>
          </a:p>
        </p:txBody>
      </p:sp>
      <p:pic>
        <p:nvPicPr>
          <p:cNvPr id="5" name="Picture 4">
            <a:extLst>
              <a:ext uri="{FF2B5EF4-FFF2-40B4-BE49-F238E27FC236}">
                <a16:creationId xmlns:a16="http://schemas.microsoft.com/office/drawing/2014/main" id="{0C3EB5C3-4B5C-C7F4-54A0-6E018B9BDFAE}"/>
              </a:ext>
            </a:extLst>
          </p:cNvPr>
          <p:cNvPicPr>
            <a:picLocks noChangeAspect="1"/>
          </p:cNvPicPr>
          <p:nvPr/>
        </p:nvPicPr>
        <p:blipFill>
          <a:blip r:embed="rId3"/>
          <a:stretch>
            <a:fillRect/>
          </a:stretch>
        </p:blipFill>
        <p:spPr>
          <a:xfrm>
            <a:off x="11047645" y="5710518"/>
            <a:ext cx="1019175" cy="1019175"/>
          </a:xfrm>
          <a:prstGeom prst="rect">
            <a:avLst/>
          </a:prstGeom>
        </p:spPr>
      </p:pic>
    </p:spTree>
    <p:extLst>
      <p:ext uri="{BB962C8B-B14F-4D97-AF65-F5344CB8AC3E}">
        <p14:creationId xmlns:p14="http://schemas.microsoft.com/office/powerpoint/2010/main" val="130981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1348-9126-2A44-332F-CB5F4BB5A93D}"/>
              </a:ext>
            </a:extLst>
          </p:cNvPr>
          <p:cNvSpPr>
            <a:spLocks noGrp="1"/>
          </p:cNvSpPr>
          <p:nvPr>
            <p:ph type="title"/>
          </p:nvPr>
        </p:nvSpPr>
        <p:spPr>
          <a:xfrm>
            <a:off x="0" y="-1"/>
            <a:ext cx="12191999" cy="1228424"/>
          </a:xfrm>
        </p:spPr>
        <p:txBody>
          <a:bodyPr>
            <a:normAutofit/>
          </a:bodyPr>
          <a:lstStyle/>
          <a:p>
            <a:pPr algn="ctr"/>
            <a:r>
              <a:rPr lang="en-US" sz="4000" dirty="0">
                <a:latin typeface="Futura Md BT"/>
              </a:rPr>
              <a:t>RTP Goal 4: Strengthen Regional </a:t>
            </a:r>
            <a:br>
              <a:rPr lang="en-US" sz="4000" dirty="0">
                <a:latin typeface="Futura Md BT"/>
              </a:rPr>
            </a:br>
            <a:r>
              <a:rPr lang="en-US" sz="4000" dirty="0">
                <a:latin typeface="Futura Md BT"/>
              </a:rPr>
              <a:t>and Economic Competitiveness </a:t>
            </a:r>
            <a:endParaRPr lang="en-US" sz="4000" dirty="0"/>
          </a:p>
        </p:txBody>
      </p:sp>
      <p:sp>
        <p:nvSpPr>
          <p:cNvPr id="3" name="Content Placeholder 2">
            <a:extLst>
              <a:ext uri="{FF2B5EF4-FFF2-40B4-BE49-F238E27FC236}">
                <a16:creationId xmlns:a16="http://schemas.microsoft.com/office/drawing/2014/main" id="{11E90ECC-D0DA-215A-0159-400538DDB95D}"/>
              </a:ext>
            </a:extLst>
          </p:cNvPr>
          <p:cNvSpPr>
            <a:spLocks noGrp="1"/>
          </p:cNvSpPr>
          <p:nvPr>
            <p:ph idx="1"/>
          </p:nvPr>
        </p:nvSpPr>
        <p:spPr>
          <a:xfrm>
            <a:off x="1" y="1118586"/>
            <a:ext cx="12192000" cy="5248347"/>
          </a:xfrm>
        </p:spPr>
        <p:txBody>
          <a:bodyPr>
            <a:noAutofit/>
          </a:bodyPr>
          <a:lstStyle/>
          <a:p>
            <a:pPr>
              <a:lnSpc>
                <a:spcPct val="150000"/>
              </a:lnSpc>
              <a:buClrTx/>
            </a:pPr>
            <a:r>
              <a:rPr lang="en-US" sz="2000" b="1" dirty="0"/>
              <a:t>Question: </a:t>
            </a:r>
            <a:r>
              <a:rPr lang="en-US" sz="2000" dirty="0"/>
              <a:t>Does your project help strengthen regional and economic competitiveness?</a:t>
            </a:r>
          </a:p>
          <a:p>
            <a:pPr>
              <a:lnSpc>
                <a:spcPct val="150000"/>
              </a:lnSpc>
              <a:buClrTx/>
            </a:pPr>
            <a:r>
              <a:rPr lang="en-US" sz="2000" b="1" dirty="0"/>
              <a:t>Scoring </a:t>
            </a:r>
          </a:p>
          <a:p>
            <a:pPr lvl="1">
              <a:lnSpc>
                <a:spcPct val="150000"/>
              </a:lnSpc>
              <a:buClrTx/>
              <a:buFont typeface="Wingdings" panose="05000000000000000000" pitchFamily="2" charset="2"/>
              <a:buChar char="Ø"/>
            </a:pPr>
            <a:r>
              <a:rPr lang="en-US" sz="2000" dirty="0"/>
              <a:t>Does it improve or maintain truck travel time index (TTTR)?</a:t>
            </a:r>
          </a:p>
          <a:p>
            <a:pPr lvl="1">
              <a:lnSpc>
                <a:spcPct val="150000"/>
              </a:lnSpc>
              <a:buClrTx/>
              <a:buFont typeface="Wingdings" panose="05000000000000000000" pitchFamily="2" charset="2"/>
              <a:buChar char="Ø"/>
            </a:pPr>
            <a:r>
              <a:rPr lang="en-US" sz="2000" dirty="0"/>
              <a:t>Does it offer alternatives to driving alone to combat traffic congestion on the roadway?</a:t>
            </a:r>
          </a:p>
          <a:p>
            <a:pPr lvl="1">
              <a:lnSpc>
                <a:spcPct val="150000"/>
              </a:lnSpc>
              <a:buClrTx/>
              <a:buFont typeface="Wingdings" panose="05000000000000000000" pitchFamily="2" charset="2"/>
              <a:buChar char="Ø"/>
            </a:pPr>
            <a:r>
              <a:rPr lang="en-US" sz="2000" dirty="0"/>
              <a:t>Other (please explain in narrative).</a:t>
            </a:r>
          </a:p>
          <a:p>
            <a:pPr>
              <a:lnSpc>
                <a:spcPct val="150000"/>
              </a:lnSpc>
              <a:buClrTx/>
            </a:pPr>
            <a:r>
              <a:rPr lang="en-US" sz="2000" b="1" dirty="0"/>
              <a:t>Verification Examples</a:t>
            </a:r>
          </a:p>
          <a:p>
            <a:pPr lvl="1">
              <a:lnSpc>
                <a:spcPct val="150000"/>
              </a:lnSpc>
              <a:buClrTx/>
              <a:buFont typeface="Wingdings" panose="05000000000000000000" pitchFamily="2" charset="2"/>
              <a:buChar char="Ø"/>
            </a:pPr>
            <a:r>
              <a:rPr lang="en-US" sz="2000" b="1" dirty="0"/>
              <a:t>Data: </a:t>
            </a:r>
            <a:r>
              <a:rPr lang="en-US" sz="2000" dirty="0"/>
              <a:t>Calculate truck travel time index.</a:t>
            </a:r>
          </a:p>
          <a:p>
            <a:pPr lvl="1">
              <a:lnSpc>
                <a:spcPct val="150000"/>
              </a:lnSpc>
              <a:buClrTx/>
              <a:buFont typeface="Wingdings" panose="05000000000000000000" pitchFamily="2" charset="2"/>
              <a:buChar char="Ø"/>
            </a:pPr>
            <a:r>
              <a:rPr lang="en-US" sz="2000" b="1" dirty="0"/>
              <a:t>Narrative: </a:t>
            </a:r>
            <a:r>
              <a:rPr lang="en-US" sz="2000" dirty="0"/>
              <a:t>How does project help provide or encourage alternatives to driving alone?</a:t>
            </a:r>
          </a:p>
        </p:txBody>
      </p:sp>
      <p:pic>
        <p:nvPicPr>
          <p:cNvPr id="5" name="Picture 4">
            <a:extLst>
              <a:ext uri="{FF2B5EF4-FFF2-40B4-BE49-F238E27FC236}">
                <a16:creationId xmlns:a16="http://schemas.microsoft.com/office/drawing/2014/main" id="{ADB21924-C5FF-F4D7-874A-AD8202ECB4D5}"/>
              </a:ext>
            </a:extLst>
          </p:cNvPr>
          <p:cNvPicPr>
            <a:picLocks noChangeAspect="1"/>
          </p:cNvPicPr>
          <p:nvPr/>
        </p:nvPicPr>
        <p:blipFill>
          <a:blip r:embed="rId3"/>
          <a:stretch>
            <a:fillRect/>
          </a:stretch>
        </p:blipFill>
        <p:spPr>
          <a:xfrm>
            <a:off x="11072812" y="5739414"/>
            <a:ext cx="1019175" cy="1019175"/>
          </a:xfrm>
          <a:prstGeom prst="rect">
            <a:avLst/>
          </a:prstGeom>
        </p:spPr>
      </p:pic>
    </p:spTree>
    <p:extLst>
      <p:ext uri="{BB962C8B-B14F-4D97-AF65-F5344CB8AC3E}">
        <p14:creationId xmlns:p14="http://schemas.microsoft.com/office/powerpoint/2010/main" val="218760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1348-9126-2A44-332F-CB5F4BB5A93D}"/>
              </a:ext>
            </a:extLst>
          </p:cNvPr>
          <p:cNvSpPr>
            <a:spLocks noGrp="1"/>
          </p:cNvSpPr>
          <p:nvPr>
            <p:ph type="title"/>
          </p:nvPr>
        </p:nvSpPr>
        <p:spPr>
          <a:xfrm>
            <a:off x="0" y="-1"/>
            <a:ext cx="12191999" cy="1187043"/>
          </a:xfrm>
        </p:spPr>
        <p:txBody>
          <a:bodyPr>
            <a:noAutofit/>
          </a:bodyPr>
          <a:lstStyle/>
          <a:p>
            <a:pPr algn="ctr"/>
            <a:r>
              <a:rPr lang="en-US" sz="4000" dirty="0">
                <a:latin typeface="Futura Md BT"/>
              </a:rPr>
              <a:t>RTP Goal 5: Conserve and Protect </a:t>
            </a:r>
            <a:br>
              <a:rPr lang="en-US" sz="4000" dirty="0">
                <a:latin typeface="Futura Md BT"/>
              </a:rPr>
            </a:br>
            <a:r>
              <a:rPr lang="en-US" sz="4000" dirty="0">
                <a:latin typeface="Futura Md BT"/>
              </a:rPr>
              <a:t>Natural and Cultural Resources</a:t>
            </a:r>
          </a:p>
        </p:txBody>
      </p:sp>
      <p:sp>
        <p:nvSpPr>
          <p:cNvPr id="3" name="Content Placeholder 2">
            <a:extLst>
              <a:ext uri="{FF2B5EF4-FFF2-40B4-BE49-F238E27FC236}">
                <a16:creationId xmlns:a16="http://schemas.microsoft.com/office/drawing/2014/main" id="{11E90ECC-D0DA-215A-0159-400538DDB95D}"/>
              </a:ext>
            </a:extLst>
          </p:cNvPr>
          <p:cNvSpPr>
            <a:spLocks noGrp="1"/>
          </p:cNvSpPr>
          <p:nvPr>
            <p:ph idx="1"/>
          </p:nvPr>
        </p:nvSpPr>
        <p:spPr>
          <a:xfrm>
            <a:off x="0" y="1058548"/>
            <a:ext cx="11821212" cy="4898369"/>
          </a:xfrm>
        </p:spPr>
        <p:txBody>
          <a:bodyPr>
            <a:normAutofit fontScale="25000" lnSpcReduction="20000"/>
          </a:bodyPr>
          <a:lstStyle/>
          <a:p>
            <a:pPr>
              <a:lnSpc>
                <a:spcPct val="170000"/>
              </a:lnSpc>
              <a:buClrTx/>
            </a:pPr>
            <a:r>
              <a:rPr lang="en-US" sz="8000" b="1" dirty="0"/>
              <a:t>Question: </a:t>
            </a:r>
            <a:r>
              <a:rPr lang="en-US" sz="8000" dirty="0"/>
              <a:t>Does your project help conserve and protect natural and cultural resources?</a:t>
            </a:r>
          </a:p>
          <a:p>
            <a:pPr>
              <a:lnSpc>
                <a:spcPct val="170000"/>
              </a:lnSpc>
              <a:buClrTx/>
            </a:pPr>
            <a:r>
              <a:rPr lang="en-US" sz="8000" b="1" dirty="0"/>
              <a:t>Scoring</a:t>
            </a:r>
          </a:p>
          <a:p>
            <a:pPr lvl="1">
              <a:lnSpc>
                <a:spcPct val="170000"/>
              </a:lnSpc>
              <a:buClrTx/>
              <a:buFont typeface="Wingdings" panose="05000000000000000000" pitchFamily="2" charset="2"/>
              <a:buChar char="Ø"/>
            </a:pPr>
            <a:r>
              <a:rPr lang="en-US" sz="8000" dirty="0"/>
              <a:t>Does your project avoid or mitigate impacts to natural or cultural resources?</a:t>
            </a:r>
          </a:p>
          <a:p>
            <a:pPr lvl="1">
              <a:lnSpc>
                <a:spcPct val="170000"/>
              </a:lnSpc>
              <a:buClrTx/>
              <a:buFont typeface="Wingdings" panose="05000000000000000000" pitchFamily="2" charset="2"/>
              <a:buChar char="Ø"/>
            </a:pPr>
            <a:r>
              <a:rPr lang="en-US" sz="8000" dirty="0"/>
              <a:t>Does your project contribute to reduction of NOx, VOC, or GHG emissions? </a:t>
            </a:r>
          </a:p>
          <a:p>
            <a:pPr lvl="1">
              <a:lnSpc>
                <a:spcPct val="170000"/>
              </a:lnSpc>
              <a:buClrTx/>
              <a:buFont typeface="Wingdings" panose="05000000000000000000" pitchFamily="2" charset="2"/>
              <a:buChar char="Ø"/>
            </a:pPr>
            <a:r>
              <a:rPr lang="en-US" sz="8000" dirty="0"/>
              <a:t>Other (please explain in narrative).</a:t>
            </a:r>
          </a:p>
          <a:p>
            <a:pPr>
              <a:lnSpc>
                <a:spcPct val="170000"/>
              </a:lnSpc>
              <a:buClrTx/>
            </a:pPr>
            <a:r>
              <a:rPr lang="en-US" sz="8000" b="1" dirty="0"/>
              <a:t>Verification Examples</a:t>
            </a:r>
          </a:p>
          <a:p>
            <a:pPr lvl="1">
              <a:lnSpc>
                <a:spcPct val="170000"/>
              </a:lnSpc>
              <a:buClrTx/>
              <a:buFont typeface="Wingdings" panose="05000000000000000000" pitchFamily="2" charset="2"/>
              <a:buChar char="Ø"/>
            </a:pPr>
            <a:r>
              <a:rPr lang="en-US" sz="8000" b="1" dirty="0"/>
              <a:t>Data: </a:t>
            </a:r>
            <a:r>
              <a:rPr lang="en-US" sz="8000" dirty="0"/>
              <a:t>Identify natural or cultural resources within 0.25 mi buffer of project limits.</a:t>
            </a:r>
          </a:p>
          <a:p>
            <a:pPr lvl="1">
              <a:lnSpc>
                <a:spcPct val="170000"/>
              </a:lnSpc>
              <a:buClrTx/>
              <a:buFont typeface="Wingdings" panose="05000000000000000000" pitchFamily="2" charset="2"/>
              <a:buChar char="Ø"/>
            </a:pPr>
            <a:r>
              <a:rPr lang="en-US" sz="8000" b="1" dirty="0"/>
              <a:t>Narrative:</a:t>
            </a:r>
            <a:r>
              <a:rPr lang="en-US" sz="8000" dirty="0"/>
              <a:t> Explain how this project conserves and protects natural and cultural resources within a 0.25 mi buffer of project limits.</a:t>
            </a:r>
          </a:p>
          <a:p>
            <a:pPr lvl="1"/>
            <a:endParaRPr lang="en-US" b="1" dirty="0"/>
          </a:p>
        </p:txBody>
      </p:sp>
      <p:pic>
        <p:nvPicPr>
          <p:cNvPr id="5" name="Picture 4">
            <a:extLst>
              <a:ext uri="{FF2B5EF4-FFF2-40B4-BE49-F238E27FC236}">
                <a16:creationId xmlns:a16="http://schemas.microsoft.com/office/drawing/2014/main" id="{5260B7ED-C409-C4E3-EFA5-E66480C78D79}"/>
              </a:ext>
            </a:extLst>
          </p:cNvPr>
          <p:cNvPicPr>
            <a:picLocks noChangeAspect="1"/>
          </p:cNvPicPr>
          <p:nvPr/>
        </p:nvPicPr>
        <p:blipFill>
          <a:blip r:embed="rId3"/>
          <a:stretch>
            <a:fillRect/>
          </a:stretch>
        </p:blipFill>
        <p:spPr>
          <a:xfrm>
            <a:off x="11081201" y="5671001"/>
            <a:ext cx="1019175" cy="1019175"/>
          </a:xfrm>
          <a:prstGeom prst="rect">
            <a:avLst/>
          </a:prstGeom>
        </p:spPr>
      </p:pic>
    </p:spTree>
    <p:extLst>
      <p:ext uri="{BB962C8B-B14F-4D97-AF65-F5344CB8AC3E}">
        <p14:creationId xmlns:p14="http://schemas.microsoft.com/office/powerpoint/2010/main" val="326834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1D1A-CD60-66B3-4DC4-B8A3042DAB98}"/>
              </a:ext>
            </a:extLst>
          </p:cNvPr>
          <p:cNvSpPr>
            <a:spLocks noGrp="1"/>
          </p:cNvSpPr>
          <p:nvPr>
            <p:ph type="title"/>
          </p:nvPr>
        </p:nvSpPr>
        <p:spPr/>
        <p:txBody>
          <a:bodyPr/>
          <a:lstStyle/>
          <a:p>
            <a:pPr algn="ctr"/>
            <a:r>
              <a:rPr lang="en-US" dirty="0"/>
              <a:t>RTP Goals and Criteria</a:t>
            </a:r>
          </a:p>
        </p:txBody>
      </p:sp>
      <p:sp>
        <p:nvSpPr>
          <p:cNvPr id="3" name="Content Placeholder 2">
            <a:extLst>
              <a:ext uri="{FF2B5EF4-FFF2-40B4-BE49-F238E27FC236}">
                <a16:creationId xmlns:a16="http://schemas.microsoft.com/office/drawing/2014/main" id="{8ECD24E7-68CF-6586-0F98-B003A0D9FD88}"/>
              </a:ext>
            </a:extLst>
          </p:cNvPr>
          <p:cNvSpPr>
            <a:spLocks noGrp="1"/>
          </p:cNvSpPr>
          <p:nvPr>
            <p:ph idx="1"/>
          </p:nvPr>
        </p:nvSpPr>
        <p:spPr>
          <a:xfrm>
            <a:off x="66501" y="1228423"/>
            <a:ext cx="6716684" cy="4889574"/>
          </a:xfrm>
        </p:spPr>
        <p:txBody>
          <a:bodyPr>
            <a:normAutofit fontScale="25000" lnSpcReduction="20000"/>
          </a:bodyPr>
          <a:lstStyle/>
          <a:p>
            <a:pPr>
              <a:buClrTx/>
            </a:pPr>
            <a:r>
              <a:rPr lang="en-US" sz="6000" b="1" dirty="0"/>
              <a:t>RTP Goal 1: Improve Safety</a:t>
            </a:r>
          </a:p>
          <a:p>
            <a:pPr lvl="1">
              <a:buClrTx/>
            </a:pPr>
            <a:r>
              <a:rPr lang="en-US" sz="6000" dirty="0"/>
              <a:t>Decrease transportation network fatalities</a:t>
            </a:r>
          </a:p>
          <a:p>
            <a:pPr lvl="1">
              <a:buClrTx/>
            </a:pPr>
            <a:r>
              <a:rPr lang="en-US" sz="6000" dirty="0"/>
              <a:t>Decrease transportation network serious injuries</a:t>
            </a:r>
          </a:p>
          <a:p>
            <a:pPr lvl="1">
              <a:buClrTx/>
            </a:pPr>
            <a:r>
              <a:rPr lang="en-US" sz="6000" dirty="0"/>
              <a:t>Other (Provide narrative)</a:t>
            </a:r>
          </a:p>
          <a:p>
            <a:pPr>
              <a:buClrTx/>
            </a:pPr>
            <a:r>
              <a:rPr lang="en-US" sz="6000" b="1" dirty="0"/>
              <a:t>RTP Goal 2: Achieve and Maintain a State of Good Repair</a:t>
            </a:r>
          </a:p>
          <a:p>
            <a:pPr lvl="1">
              <a:buClrTx/>
            </a:pPr>
            <a:r>
              <a:rPr lang="en-US" sz="6000" dirty="0"/>
              <a:t>Good conditions for roads and/or bridges</a:t>
            </a:r>
          </a:p>
          <a:p>
            <a:pPr lvl="1">
              <a:buClrTx/>
            </a:pPr>
            <a:r>
              <a:rPr lang="en-US" sz="6000" dirty="0"/>
              <a:t>Good condition of transit facilities and/or equipment</a:t>
            </a:r>
          </a:p>
          <a:p>
            <a:pPr lvl="1">
              <a:buClrTx/>
            </a:pPr>
            <a:r>
              <a:rPr lang="en-US" sz="6000" dirty="0"/>
              <a:t>Other (Provide narrative)</a:t>
            </a:r>
          </a:p>
          <a:p>
            <a:pPr>
              <a:buClrTx/>
            </a:pPr>
            <a:r>
              <a:rPr lang="en-US" sz="6000" b="1" dirty="0"/>
              <a:t>RTP Goal 3: Move People and Goods Reliably and Efficiently</a:t>
            </a:r>
          </a:p>
          <a:p>
            <a:pPr lvl="1">
              <a:buClrTx/>
            </a:pPr>
            <a:r>
              <a:rPr lang="en-US" sz="6000" dirty="0"/>
              <a:t>Improve or maintain travel time index</a:t>
            </a:r>
          </a:p>
          <a:p>
            <a:pPr lvl="1">
              <a:buClrTx/>
            </a:pPr>
            <a:r>
              <a:rPr lang="en-US" sz="6000" dirty="0"/>
              <a:t>Decrease annual peak hours of excessive delay</a:t>
            </a:r>
          </a:p>
          <a:p>
            <a:pPr lvl="1">
              <a:buClrTx/>
            </a:pPr>
            <a:r>
              <a:rPr lang="en-US" sz="6000" dirty="0"/>
              <a:t>Other (Provide narrative)</a:t>
            </a:r>
          </a:p>
          <a:p>
            <a:pPr>
              <a:buClrTx/>
            </a:pPr>
            <a:r>
              <a:rPr lang="en-US" sz="6000" b="1" dirty="0"/>
              <a:t>RTP Goal 4: Strengthen Regional and Economic Competitiveness</a:t>
            </a:r>
          </a:p>
          <a:p>
            <a:pPr lvl="1">
              <a:buClrTx/>
            </a:pPr>
            <a:r>
              <a:rPr lang="en-US" sz="6000"/>
              <a:t>Improve </a:t>
            </a:r>
            <a:r>
              <a:rPr lang="en-US" sz="6000" dirty="0"/>
              <a:t>or maintain truck travel time index</a:t>
            </a:r>
          </a:p>
          <a:p>
            <a:pPr lvl="1">
              <a:buClrTx/>
            </a:pPr>
            <a:r>
              <a:rPr lang="en-US" sz="6000" dirty="0"/>
              <a:t>Offer alternatives to driving alone to combat traffic congestion</a:t>
            </a:r>
          </a:p>
          <a:p>
            <a:pPr lvl="1">
              <a:buClrTx/>
            </a:pPr>
            <a:r>
              <a:rPr lang="en-US" sz="6000" dirty="0"/>
              <a:t>Other (Provide narrative)</a:t>
            </a:r>
          </a:p>
          <a:p>
            <a:pPr>
              <a:buClrTx/>
            </a:pPr>
            <a:r>
              <a:rPr lang="en-US" sz="6000" b="1" dirty="0"/>
              <a:t>RTP Goal 5: Conserve and Protect Natural and Cultural Resources</a:t>
            </a:r>
          </a:p>
          <a:p>
            <a:pPr lvl="1">
              <a:buClrTx/>
            </a:pPr>
            <a:r>
              <a:rPr lang="en-US" sz="6000" dirty="0"/>
              <a:t>Avoid or mitigate impacts to natural and cultural resources</a:t>
            </a:r>
          </a:p>
          <a:p>
            <a:pPr lvl="1">
              <a:buClrTx/>
            </a:pPr>
            <a:r>
              <a:rPr lang="en-US" sz="6000" dirty="0"/>
              <a:t>Contribute to reduction of NOx, VOC, or GHG emissions</a:t>
            </a:r>
          </a:p>
          <a:p>
            <a:pPr lvl="1">
              <a:buClrTx/>
            </a:pPr>
            <a:r>
              <a:rPr lang="en-US" sz="6000" dirty="0"/>
              <a:t>Other (Provide narrative)</a:t>
            </a:r>
          </a:p>
          <a:p>
            <a:pPr lvl="1">
              <a:buClrTx/>
            </a:pPr>
            <a:endParaRPr lang="en-US" sz="1400" b="1" dirty="0"/>
          </a:p>
        </p:txBody>
      </p:sp>
      <p:pic>
        <p:nvPicPr>
          <p:cNvPr id="7" name="Picture 6">
            <a:extLst>
              <a:ext uri="{FF2B5EF4-FFF2-40B4-BE49-F238E27FC236}">
                <a16:creationId xmlns:a16="http://schemas.microsoft.com/office/drawing/2014/main" id="{9778BB1D-2A84-EA0F-3A4C-777E63B2808C}"/>
              </a:ext>
            </a:extLst>
          </p:cNvPr>
          <p:cNvPicPr>
            <a:picLocks noChangeAspect="1"/>
          </p:cNvPicPr>
          <p:nvPr/>
        </p:nvPicPr>
        <p:blipFill>
          <a:blip r:embed="rId2"/>
          <a:stretch>
            <a:fillRect/>
          </a:stretch>
        </p:blipFill>
        <p:spPr>
          <a:xfrm>
            <a:off x="11144053" y="5790316"/>
            <a:ext cx="914400" cy="933450"/>
          </a:xfrm>
          <a:prstGeom prst="rect">
            <a:avLst/>
          </a:prstGeom>
        </p:spPr>
      </p:pic>
      <p:pic>
        <p:nvPicPr>
          <p:cNvPr id="9" name="Picture 8">
            <a:extLst>
              <a:ext uri="{FF2B5EF4-FFF2-40B4-BE49-F238E27FC236}">
                <a16:creationId xmlns:a16="http://schemas.microsoft.com/office/drawing/2014/main" id="{D27ACEB7-55B3-EB4E-19BE-9230EBACDE8E}"/>
              </a:ext>
            </a:extLst>
          </p:cNvPr>
          <p:cNvPicPr>
            <a:picLocks noChangeAspect="1"/>
          </p:cNvPicPr>
          <p:nvPr/>
        </p:nvPicPr>
        <p:blipFill>
          <a:blip r:embed="rId3"/>
          <a:stretch>
            <a:fillRect/>
          </a:stretch>
        </p:blipFill>
        <p:spPr>
          <a:xfrm>
            <a:off x="6783185" y="1228422"/>
            <a:ext cx="5066072" cy="3814919"/>
          </a:xfrm>
          <a:prstGeom prst="rect">
            <a:avLst/>
          </a:prstGeom>
        </p:spPr>
      </p:pic>
    </p:spTree>
    <p:extLst>
      <p:ext uri="{BB962C8B-B14F-4D97-AF65-F5344CB8AC3E}">
        <p14:creationId xmlns:p14="http://schemas.microsoft.com/office/powerpoint/2010/main" val="153117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3CBE-9C00-1BA8-224C-072A63AAFB11}"/>
              </a:ext>
            </a:extLst>
          </p:cNvPr>
          <p:cNvSpPr>
            <a:spLocks noGrp="1"/>
          </p:cNvSpPr>
          <p:nvPr>
            <p:ph type="title"/>
          </p:nvPr>
        </p:nvSpPr>
        <p:spPr/>
        <p:txBody>
          <a:bodyPr/>
          <a:lstStyle/>
          <a:p>
            <a:pPr algn="ctr"/>
            <a:r>
              <a:rPr lang="en-US" dirty="0"/>
              <a:t>Step 3: Evaluation</a:t>
            </a:r>
          </a:p>
        </p:txBody>
      </p:sp>
      <p:sp>
        <p:nvSpPr>
          <p:cNvPr id="6" name="TextBox 5">
            <a:extLst>
              <a:ext uri="{FF2B5EF4-FFF2-40B4-BE49-F238E27FC236}">
                <a16:creationId xmlns:a16="http://schemas.microsoft.com/office/drawing/2014/main" id="{4326C577-D5FC-1C6F-4172-80951DC6D684}"/>
              </a:ext>
            </a:extLst>
          </p:cNvPr>
          <p:cNvSpPr txBox="1"/>
          <p:nvPr/>
        </p:nvSpPr>
        <p:spPr>
          <a:xfrm>
            <a:off x="119743" y="1118567"/>
            <a:ext cx="11937315" cy="5545044"/>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en-US" dirty="0">
                <a:latin typeface="Futura Md BT" panose="020B0602020204020303"/>
              </a:rPr>
              <a:t>Staff will have 60 days to evaluate projects.</a:t>
            </a:r>
          </a:p>
          <a:p>
            <a:pPr marL="285750" indent="-285750">
              <a:lnSpc>
                <a:spcPct val="200000"/>
              </a:lnSpc>
              <a:buFont typeface="Wingdings" panose="05000000000000000000" pitchFamily="2" charset="2"/>
              <a:buChar char="§"/>
            </a:pPr>
            <a:r>
              <a:rPr lang="en-US" dirty="0">
                <a:latin typeface="Futura Md BT" panose="020B0602020204020303"/>
              </a:rPr>
              <a:t>Evaluations will be based solely on the project information submitted by the sponsor.</a:t>
            </a:r>
          </a:p>
          <a:p>
            <a:pPr marL="742950" lvl="1" indent="-285750">
              <a:lnSpc>
                <a:spcPct val="200000"/>
              </a:lnSpc>
              <a:buFont typeface="Wingdings" panose="05000000000000000000" pitchFamily="2" charset="2"/>
              <a:buChar char="§"/>
            </a:pPr>
            <a:r>
              <a:rPr lang="en-US" dirty="0">
                <a:latin typeface="Futura Md BT" panose="020B0602020204020303"/>
              </a:rPr>
              <a:t>Yes/No scoring. No numerical values will be assigned.</a:t>
            </a:r>
          </a:p>
          <a:p>
            <a:pPr marL="285750" indent="-285750">
              <a:lnSpc>
                <a:spcPct val="200000"/>
              </a:lnSpc>
              <a:buFont typeface="Wingdings" panose="05000000000000000000" pitchFamily="2" charset="2"/>
              <a:buChar char="§"/>
            </a:pPr>
            <a:r>
              <a:rPr lang="en-US" b="1" dirty="0">
                <a:latin typeface="Futura Md BT" panose="020B0602020204020303"/>
              </a:rPr>
              <a:t>Submissions must successfully address at least three RTP Goals to be RTP-eligible.</a:t>
            </a:r>
          </a:p>
          <a:p>
            <a:pPr marL="742950" lvl="1" indent="-285750">
              <a:lnSpc>
                <a:spcPct val="200000"/>
              </a:lnSpc>
              <a:buFont typeface="Wingdings" panose="05000000000000000000" pitchFamily="2" charset="2"/>
              <a:buChar char="§"/>
            </a:pPr>
            <a:r>
              <a:rPr lang="en-US" b="1" dirty="0">
                <a:latin typeface="Futura Md BT" panose="020B0602020204020303"/>
              </a:rPr>
              <a:t>If a submission does not successfully address at least three RTP goals, they are not RTP-eligible.</a:t>
            </a:r>
            <a:endParaRPr lang="en-US" b="1" dirty="0">
              <a:solidFill>
                <a:srgbClr val="FF0000"/>
              </a:solidFill>
              <a:latin typeface="Futura Md BT" panose="020B0602020204020303"/>
            </a:endParaRPr>
          </a:p>
          <a:p>
            <a:pPr marL="285750" indent="-285750">
              <a:lnSpc>
                <a:spcPct val="200000"/>
              </a:lnSpc>
              <a:buFont typeface="Wingdings" panose="05000000000000000000" pitchFamily="2" charset="2"/>
              <a:buChar char="§"/>
            </a:pPr>
            <a:r>
              <a:rPr lang="en-US" dirty="0">
                <a:latin typeface="Futura Md BT" panose="020B0602020204020303"/>
              </a:rPr>
              <a:t>Evaluator may flag submission if the project could significantly, negatively affect an RTP goal. </a:t>
            </a:r>
          </a:p>
          <a:p>
            <a:pPr marL="742950" lvl="1" indent="-285750">
              <a:lnSpc>
                <a:spcPct val="200000"/>
              </a:lnSpc>
              <a:buFont typeface="Wingdings" panose="05000000000000000000" pitchFamily="2" charset="2"/>
              <a:buChar char="§"/>
            </a:pPr>
            <a:r>
              <a:rPr lang="en-US" dirty="0">
                <a:latin typeface="Futura Md BT" panose="020B0602020204020303"/>
              </a:rPr>
              <a:t>Flagged submissions will be brought to project sponsor for review and/or adjustment before a recommendation is assigned.</a:t>
            </a:r>
          </a:p>
          <a:p>
            <a:pPr marL="285750" indent="-285750">
              <a:lnSpc>
                <a:spcPct val="200000"/>
              </a:lnSpc>
              <a:buFont typeface="Wingdings" panose="05000000000000000000" pitchFamily="2" charset="2"/>
              <a:buChar char="§"/>
            </a:pPr>
            <a:r>
              <a:rPr lang="en-US" dirty="0">
                <a:latin typeface="Futura Md BT" panose="020B0602020204020303"/>
              </a:rPr>
              <a:t>Project sponsors </a:t>
            </a:r>
            <a:r>
              <a:rPr lang="en-US" b="1" dirty="0">
                <a:latin typeface="Futura Md BT" panose="020B0602020204020303"/>
              </a:rPr>
              <a:t>will be notified </a:t>
            </a:r>
            <a:r>
              <a:rPr lang="en-US" dirty="0">
                <a:latin typeface="Futura Md BT" panose="020B0602020204020303"/>
              </a:rPr>
              <a:t>of their project’s status after staff evaluation.</a:t>
            </a:r>
          </a:p>
          <a:p>
            <a:pPr marL="285750" indent="-285750">
              <a:lnSpc>
                <a:spcPct val="200000"/>
              </a:lnSpc>
              <a:buFont typeface="Wingdings" panose="05000000000000000000" pitchFamily="2" charset="2"/>
              <a:buChar char="§"/>
            </a:pPr>
            <a:endParaRPr lang="en-US" dirty="0">
              <a:latin typeface="Futura Bk BT"/>
            </a:endParaRPr>
          </a:p>
        </p:txBody>
      </p:sp>
      <p:pic>
        <p:nvPicPr>
          <p:cNvPr id="10" name="Picture 9">
            <a:extLst>
              <a:ext uri="{FF2B5EF4-FFF2-40B4-BE49-F238E27FC236}">
                <a16:creationId xmlns:a16="http://schemas.microsoft.com/office/drawing/2014/main" id="{C294B142-A001-FD63-3C61-F0CECB260B01}"/>
              </a:ext>
            </a:extLst>
          </p:cNvPr>
          <p:cNvPicPr>
            <a:picLocks noChangeAspect="1"/>
          </p:cNvPicPr>
          <p:nvPr/>
        </p:nvPicPr>
        <p:blipFill>
          <a:blip r:embed="rId3"/>
          <a:stretch>
            <a:fillRect/>
          </a:stretch>
        </p:blipFill>
        <p:spPr>
          <a:xfrm>
            <a:off x="11142658" y="5762036"/>
            <a:ext cx="914400" cy="933450"/>
          </a:xfrm>
          <a:prstGeom prst="rect">
            <a:avLst/>
          </a:prstGeom>
        </p:spPr>
      </p:pic>
    </p:spTree>
    <p:extLst>
      <p:ext uri="{BB962C8B-B14F-4D97-AF65-F5344CB8AC3E}">
        <p14:creationId xmlns:p14="http://schemas.microsoft.com/office/powerpoint/2010/main" val="64061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B516-8C32-6C62-7C61-DC20021D8501}"/>
              </a:ext>
            </a:extLst>
          </p:cNvPr>
          <p:cNvSpPr>
            <a:spLocks noGrp="1"/>
          </p:cNvSpPr>
          <p:nvPr>
            <p:ph type="title"/>
          </p:nvPr>
        </p:nvSpPr>
        <p:spPr/>
        <p:txBody>
          <a:bodyPr/>
          <a:lstStyle/>
          <a:p>
            <a:pPr algn="ctr"/>
            <a:r>
              <a:rPr lang="en-US" dirty="0"/>
              <a:t>Workshop Agenda</a:t>
            </a:r>
          </a:p>
        </p:txBody>
      </p:sp>
      <p:sp>
        <p:nvSpPr>
          <p:cNvPr id="3" name="Content Placeholder 2">
            <a:extLst>
              <a:ext uri="{FF2B5EF4-FFF2-40B4-BE49-F238E27FC236}">
                <a16:creationId xmlns:a16="http://schemas.microsoft.com/office/drawing/2014/main" id="{DFA09B8E-9DC3-A31F-0688-DED7D09051B4}"/>
              </a:ext>
            </a:extLst>
          </p:cNvPr>
          <p:cNvSpPr>
            <a:spLocks noGrp="1"/>
          </p:cNvSpPr>
          <p:nvPr>
            <p:ph idx="1"/>
          </p:nvPr>
        </p:nvSpPr>
        <p:spPr>
          <a:xfrm>
            <a:off x="2148390" y="1253331"/>
            <a:ext cx="9801155" cy="4835742"/>
          </a:xfrm>
        </p:spPr>
        <p:txBody>
          <a:bodyPr>
            <a:normAutofit fontScale="70000" lnSpcReduction="20000"/>
          </a:bodyPr>
          <a:lstStyle/>
          <a:p>
            <a:pPr marL="514350" indent="-514350">
              <a:lnSpc>
                <a:spcPct val="150000"/>
              </a:lnSpc>
              <a:buClrTx/>
              <a:buFont typeface="+mj-lt"/>
              <a:buAutoNum type="arabicPeriod"/>
            </a:pPr>
            <a:r>
              <a:rPr lang="en-US" sz="2600" dirty="0"/>
              <a:t>Regional Transportation Plan: Background (5 minutes)</a:t>
            </a:r>
          </a:p>
          <a:p>
            <a:pPr marL="514350" indent="-514350">
              <a:lnSpc>
                <a:spcPct val="150000"/>
              </a:lnSpc>
              <a:buClrTx/>
              <a:buFont typeface="+mj-lt"/>
              <a:buAutoNum type="arabicPeriod"/>
            </a:pPr>
            <a:r>
              <a:rPr lang="en-US" sz="2600" dirty="0"/>
              <a:t>RTP Project Development Process: Overview (25 minutes)</a:t>
            </a:r>
          </a:p>
          <a:p>
            <a:pPr marL="514350" indent="-514350">
              <a:lnSpc>
                <a:spcPct val="150000"/>
              </a:lnSpc>
              <a:buClrTx/>
              <a:buFont typeface="+mj-lt"/>
              <a:buAutoNum type="arabicPeriod"/>
            </a:pPr>
            <a:r>
              <a:rPr lang="en-US" sz="2600" dirty="0"/>
              <a:t>How to submit a project (15 minutes)</a:t>
            </a:r>
          </a:p>
          <a:p>
            <a:pPr marL="514350" indent="-514350">
              <a:lnSpc>
                <a:spcPct val="150000"/>
              </a:lnSpc>
              <a:buClrTx/>
              <a:buFont typeface="+mj-lt"/>
              <a:buAutoNum type="arabicPeriod"/>
            </a:pPr>
            <a:r>
              <a:rPr lang="en-US" sz="2600" dirty="0"/>
              <a:t>Coffee Break (~5 minutes)</a:t>
            </a:r>
          </a:p>
          <a:p>
            <a:pPr marL="514350" indent="-514350">
              <a:lnSpc>
                <a:spcPct val="150000"/>
              </a:lnSpc>
              <a:buClrTx/>
              <a:buFont typeface="+mj-lt"/>
              <a:buAutoNum type="arabicPeriod"/>
            </a:pPr>
            <a:r>
              <a:rPr lang="en-US" sz="2600" dirty="0"/>
              <a:t>RTP Goals: Data Application Presentations</a:t>
            </a:r>
          </a:p>
          <a:p>
            <a:pPr marL="854075" lvl="1" indent="-514350">
              <a:lnSpc>
                <a:spcPct val="150000"/>
              </a:lnSpc>
              <a:buClrTx/>
              <a:buFont typeface="+mj-lt"/>
              <a:buAutoNum type="arabicPeriod"/>
            </a:pPr>
            <a:r>
              <a:rPr lang="en-US" sz="2200" dirty="0"/>
              <a:t>RTP Goal 1 (15 minutes)</a:t>
            </a:r>
          </a:p>
          <a:p>
            <a:pPr marL="854075" lvl="1" indent="-514350">
              <a:lnSpc>
                <a:spcPct val="150000"/>
              </a:lnSpc>
              <a:buClrTx/>
              <a:buFont typeface="+mj-lt"/>
              <a:buAutoNum type="arabicPeriod"/>
            </a:pPr>
            <a:r>
              <a:rPr lang="en-US" sz="2200" dirty="0"/>
              <a:t>RTP Goal 2 (20 minutes) </a:t>
            </a:r>
          </a:p>
          <a:p>
            <a:pPr marL="854075" lvl="1" indent="-514350">
              <a:lnSpc>
                <a:spcPct val="150000"/>
              </a:lnSpc>
              <a:buClrTx/>
              <a:buFont typeface="+mj-lt"/>
              <a:buAutoNum type="arabicPeriod"/>
            </a:pPr>
            <a:r>
              <a:rPr lang="en-US" sz="2200" dirty="0"/>
              <a:t>RTP Goal 3 (15 minutes)</a:t>
            </a:r>
          </a:p>
          <a:p>
            <a:pPr marL="854075" lvl="1" indent="-514350">
              <a:lnSpc>
                <a:spcPct val="150000"/>
              </a:lnSpc>
              <a:buClrTx/>
              <a:buFont typeface="+mj-lt"/>
              <a:buAutoNum type="arabicPeriod"/>
            </a:pPr>
            <a:r>
              <a:rPr lang="en-US" sz="2200" dirty="0"/>
              <a:t>RTP Goal 4 (15 minutes)</a:t>
            </a:r>
          </a:p>
          <a:p>
            <a:pPr marL="854075" lvl="1" indent="-514350">
              <a:lnSpc>
                <a:spcPct val="150000"/>
              </a:lnSpc>
              <a:buClrTx/>
              <a:buFont typeface="+mj-lt"/>
              <a:buAutoNum type="arabicPeriod"/>
            </a:pPr>
            <a:r>
              <a:rPr lang="en-US" sz="2200" dirty="0"/>
              <a:t>RTP Goal 5 (20 minutes)</a:t>
            </a:r>
          </a:p>
          <a:p>
            <a:pPr marL="514350" indent="-514350">
              <a:lnSpc>
                <a:spcPct val="150000"/>
              </a:lnSpc>
              <a:buClrTx/>
              <a:buFont typeface="+mj-lt"/>
              <a:buAutoNum type="arabicPeriod"/>
            </a:pPr>
            <a:r>
              <a:rPr lang="en-US" sz="2600" dirty="0"/>
              <a:t>Q/A Session (40 minutes)</a:t>
            </a:r>
          </a:p>
        </p:txBody>
      </p:sp>
      <p:pic>
        <p:nvPicPr>
          <p:cNvPr id="5" name="Picture 4">
            <a:extLst>
              <a:ext uri="{FF2B5EF4-FFF2-40B4-BE49-F238E27FC236}">
                <a16:creationId xmlns:a16="http://schemas.microsoft.com/office/drawing/2014/main" id="{A947AC68-6183-6729-8536-8907A44ACA38}"/>
              </a:ext>
            </a:extLst>
          </p:cNvPr>
          <p:cNvPicPr>
            <a:picLocks noChangeAspect="1"/>
          </p:cNvPicPr>
          <p:nvPr/>
        </p:nvPicPr>
        <p:blipFill>
          <a:blip r:embed="rId2"/>
          <a:stretch>
            <a:fillRect/>
          </a:stretch>
        </p:blipFill>
        <p:spPr>
          <a:xfrm>
            <a:off x="11047645" y="5721335"/>
            <a:ext cx="1019175" cy="1019175"/>
          </a:xfrm>
          <a:prstGeom prst="rect">
            <a:avLst/>
          </a:prstGeom>
        </p:spPr>
      </p:pic>
    </p:spTree>
    <p:extLst>
      <p:ext uri="{BB962C8B-B14F-4D97-AF65-F5344CB8AC3E}">
        <p14:creationId xmlns:p14="http://schemas.microsoft.com/office/powerpoint/2010/main" val="141894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59C5-3EA7-40DA-B5B5-185E46E6F923}"/>
              </a:ext>
            </a:extLst>
          </p:cNvPr>
          <p:cNvSpPr>
            <a:spLocks noGrp="1"/>
          </p:cNvSpPr>
          <p:nvPr>
            <p:ph type="title"/>
          </p:nvPr>
        </p:nvSpPr>
        <p:spPr/>
        <p:txBody>
          <a:bodyPr>
            <a:noAutofit/>
          </a:bodyPr>
          <a:lstStyle/>
          <a:p>
            <a:pPr algn="ctr"/>
            <a:r>
              <a:rPr lang="en-US" sz="4000" dirty="0"/>
              <a:t>Step 4: Recommendation</a:t>
            </a:r>
          </a:p>
        </p:txBody>
      </p:sp>
      <p:sp>
        <p:nvSpPr>
          <p:cNvPr id="15" name="Rectangle: Rounded Corners 24">
            <a:extLst>
              <a:ext uri="{FF2B5EF4-FFF2-40B4-BE49-F238E27FC236}">
                <a16:creationId xmlns:a16="http://schemas.microsoft.com/office/drawing/2014/main" id="{5EA81B8E-3033-DD8A-4339-01FFC29AA2E5}"/>
              </a:ext>
            </a:extLst>
          </p:cNvPr>
          <p:cNvSpPr/>
          <p:nvPr/>
        </p:nvSpPr>
        <p:spPr>
          <a:xfrm>
            <a:off x="99355" y="1309634"/>
            <a:ext cx="1462032" cy="48485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Futura Md BT" panose="020B0602020204020303" charset="0"/>
              </a:rPr>
              <a:t>Staff Evaluates Project</a:t>
            </a:r>
            <a:endParaRPr kumimoji="0" lang="en-US" sz="1800" b="1" i="0" u="none" strike="noStrike" kern="1200" cap="none" spc="0" normalizeH="0" baseline="0" noProof="0" dirty="0">
              <a:ln>
                <a:noFill/>
              </a:ln>
              <a:solidFill>
                <a:prstClr val="black"/>
              </a:solidFill>
              <a:effectLst/>
              <a:uLnTx/>
              <a:uFillTx/>
              <a:latin typeface="Futura Md BT" panose="020B0602020204020303" charset="0"/>
            </a:endParaRPr>
          </a:p>
        </p:txBody>
      </p:sp>
      <p:sp>
        <p:nvSpPr>
          <p:cNvPr id="8" name="Rectangle: Rounded Corners 7">
            <a:extLst>
              <a:ext uri="{FF2B5EF4-FFF2-40B4-BE49-F238E27FC236}">
                <a16:creationId xmlns:a16="http://schemas.microsoft.com/office/drawing/2014/main" id="{F685FB20-0DFD-47EA-AA49-AF7B1B94C1E1}"/>
              </a:ext>
            </a:extLst>
          </p:cNvPr>
          <p:cNvSpPr/>
          <p:nvPr/>
        </p:nvSpPr>
        <p:spPr>
          <a:xfrm>
            <a:off x="2186248" y="4256501"/>
            <a:ext cx="2657486" cy="16505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en-US" b="1" dirty="0">
              <a:solidFill>
                <a:prstClr val="black"/>
              </a:solidFill>
              <a:latin typeface="Futura Md BT" panose="020B0602020204020303" charset="0"/>
            </a:endParaRPr>
          </a:p>
          <a:p>
            <a:pPr algn="ctr">
              <a:defRPr/>
            </a:pPr>
            <a:r>
              <a:rPr lang="en-US" b="1" u="sng" dirty="0">
                <a:solidFill>
                  <a:prstClr val="black"/>
                </a:solidFill>
                <a:latin typeface="Futura Md BT" panose="020B0602020204020303" charset="0"/>
              </a:rPr>
              <a:t>Refinement</a:t>
            </a:r>
            <a:r>
              <a:rPr lang="en-US" sz="1000" b="1" dirty="0">
                <a:solidFill>
                  <a:prstClr val="black"/>
                </a:solidFill>
                <a:latin typeface="Futura Md BT" panose="020B0602020204020303" charset="0"/>
              </a:rPr>
              <a:t> </a:t>
            </a:r>
          </a:p>
          <a:p>
            <a:pPr algn="ctr">
              <a:defRPr/>
            </a:pPr>
            <a:r>
              <a:rPr lang="en-US" sz="1200" dirty="0">
                <a:solidFill>
                  <a:prstClr val="black"/>
                </a:solidFill>
                <a:latin typeface="Futura Md BT" panose="020B0602020204020303" charset="0"/>
              </a:rPr>
              <a:t>Projects that need refinement are not RTP-eligible. </a:t>
            </a:r>
            <a:endParaRPr lang="en-US" b="1" dirty="0">
              <a:solidFill>
                <a:prstClr val="black"/>
              </a:solidFill>
              <a:latin typeface="Futura Md BT" panose="020B0602020204020303" charset="0"/>
            </a:endParaRPr>
          </a:p>
        </p:txBody>
      </p:sp>
      <p:sp>
        <p:nvSpPr>
          <p:cNvPr id="7" name="Rectangle: Rounded Corners 6">
            <a:extLst>
              <a:ext uri="{FF2B5EF4-FFF2-40B4-BE49-F238E27FC236}">
                <a16:creationId xmlns:a16="http://schemas.microsoft.com/office/drawing/2014/main" id="{F4D2781E-C9E0-4118-855C-6E01AA13EF53}"/>
              </a:ext>
            </a:extLst>
          </p:cNvPr>
          <p:cNvSpPr/>
          <p:nvPr/>
        </p:nvSpPr>
        <p:spPr>
          <a:xfrm>
            <a:off x="2208291" y="1734613"/>
            <a:ext cx="2657486" cy="165056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b="1" dirty="0">
              <a:solidFill>
                <a:prstClr val="black"/>
              </a:solidFill>
              <a:latin typeface="Futura Md BT" panose="020B0602020204020303" charset="0"/>
            </a:endParaRPr>
          </a:p>
          <a:p>
            <a:pPr algn="ctr">
              <a:defRPr/>
            </a:pPr>
            <a:r>
              <a:rPr lang="en-US" b="1" u="sng" dirty="0">
                <a:solidFill>
                  <a:prstClr val="black"/>
                </a:solidFill>
                <a:latin typeface="Futura Md BT" panose="020B0602020204020303" charset="0"/>
              </a:rPr>
              <a:t>RTP-Eligible</a:t>
            </a:r>
            <a:endParaRPr lang="en-US" b="1" dirty="0">
              <a:solidFill>
                <a:prstClr val="black"/>
              </a:solidFill>
              <a:latin typeface="Futura Md BT" panose="020B0602020204020303" charset="0"/>
            </a:endParaRPr>
          </a:p>
          <a:p>
            <a:pPr algn="ctr">
              <a:defRPr/>
            </a:pPr>
            <a:r>
              <a:rPr lang="en-US" sz="1200" dirty="0">
                <a:solidFill>
                  <a:prstClr val="black"/>
                </a:solidFill>
                <a:latin typeface="Futura Md BT" panose="020B0602020204020303" charset="0"/>
              </a:rPr>
              <a:t>These projects are evaluated as RTP-eligible.</a:t>
            </a:r>
            <a:endParaRPr kumimoji="0" lang="en-US" sz="1200" i="0" u="none" strike="noStrike" kern="1200" cap="none" spc="0" normalizeH="0" baseline="0" noProof="0" dirty="0">
              <a:ln>
                <a:noFill/>
              </a:ln>
              <a:solidFill>
                <a:schemeClr val="tx1"/>
              </a:solidFill>
              <a:effectLst/>
              <a:uLnTx/>
              <a:uFillTx/>
              <a:latin typeface="Futura Md BT" panose="020B0602020204020303" charset="0"/>
              <a:cs typeface="Calibri"/>
            </a:endParaRPr>
          </a:p>
          <a:p>
            <a:pPr algn="ctr">
              <a:defRPr/>
            </a:pPr>
            <a:endParaRPr lang="en-US" b="1" dirty="0">
              <a:solidFill>
                <a:prstClr val="black"/>
              </a:solidFill>
              <a:latin typeface="Futura Md BT" panose="020B0602020204020303" charset="0"/>
            </a:endParaRPr>
          </a:p>
        </p:txBody>
      </p:sp>
      <p:sp>
        <p:nvSpPr>
          <p:cNvPr id="5" name="Rectangle: Rounded Corners 4">
            <a:extLst>
              <a:ext uri="{FF2B5EF4-FFF2-40B4-BE49-F238E27FC236}">
                <a16:creationId xmlns:a16="http://schemas.microsoft.com/office/drawing/2014/main" id="{B6250F18-05FF-EDBE-D480-6B0FB5B55E27}"/>
              </a:ext>
            </a:extLst>
          </p:cNvPr>
          <p:cNvSpPr/>
          <p:nvPr/>
        </p:nvSpPr>
        <p:spPr>
          <a:xfrm>
            <a:off x="9010737" y="2845448"/>
            <a:ext cx="2959687" cy="15145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u="sng" dirty="0">
                <a:solidFill>
                  <a:prstClr val="black"/>
                </a:solidFill>
                <a:latin typeface="Futura Md BT" panose="020B0602020204020303" charset="0"/>
              </a:rPr>
              <a:t>Illustrative List</a:t>
            </a:r>
          </a:p>
          <a:p>
            <a:pPr algn="ctr">
              <a:defRPr/>
            </a:pPr>
            <a:r>
              <a:rPr lang="en-US" sz="1200" dirty="0">
                <a:solidFill>
                  <a:prstClr val="black"/>
                </a:solidFill>
                <a:latin typeface="Futura Md BT" panose="020B0602020204020303" charset="0"/>
              </a:rPr>
              <a:t>List of RTP-eligible projects not included in the RTP Project list is developed, if necessary. </a:t>
            </a:r>
            <a:endParaRPr lang="en-US" b="1" dirty="0">
              <a:solidFill>
                <a:prstClr val="black"/>
              </a:solidFill>
              <a:latin typeface="Futura Md BT" panose="020B0602020204020303" charset="0"/>
            </a:endParaRPr>
          </a:p>
        </p:txBody>
      </p:sp>
      <p:pic>
        <p:nvPicPr>
          <p:cNvPr id="12" name="Picture 11">
            <a:extLst>
              <a:ext uri="{FF2B5EF4-FFF2-40B4-BE49-F238E27FC236}">
                <a16:creationId xmlns:a16="http://schemas.microsoft.com/office/drawing/2014/main" id="{E258DF9D-5799-79B7-B2B9-E0E2591372CE}"/>
              </a:ext>
            </a:extLst>
          </p:cNvPr>
          <p:cNvPicPr>
            <a:picLocks noChangeAspect="1"/>
          </p:cNvPicPr>
          <p:nvPr/>
        </p:nvPicPr>
        <p:blipFill>
          <a:blip r:embed="rId3"/>
          <a:stretch>
            <a:fillRect/>
          </a:stretch>
        </p:blipFill>
        <p:spPr>
          <a:xfrm>
            <a:off x="11115773" y="5805139"/>
            <a:ext cx="914400" cy="933450"/>
          </a:xfrm>
          <a:prstGeom prst="rect">
            <a:avLst/>
          </a:prstGeom>
        </p:spPr>
      </p:pic>
      <p:sp>
        <p:nvSpPr>
          <p:cNvPr id="17" name="Rectangle: Rounded Corners 16">
            <a:extLst>
              <a:ext uri="{FF2B5EF4-FFF2-40B4-BE49-F238E27FC236}">
                <a16:creationId xmlns:a16="http://schemas.microsoft.com/office/drawing/2014/main" id="{CADF6360-62B5-C00A-24CC-CC6373D223A5}"/>
              </a:ext>
            </a:extLst>
          </p:cNvPr>
          <p:cNvSpPr/>
          <p:nvPr/>
        </p:nvSpPr>
        <p:spPr>
          <a:xfrm>
            <a:off x="9017213" y="1194392"/>
            <a:ext cx="3012960" cy="151477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en-US" b="1" dirty="0">
              <a:solidFill>
                <a:prstClr val="black"/>
              </a:solidFill>
              <a:latin typeface="Futura Md BT" panose="020B0602020204020303" charset="0"/>
            </a:endParaRPr>
          </a:p>
          <a:p>
            <a:pPr algn="ctr">
              <a:defRPr/>
            </a:pPr>
            <a:r>
              <a:rPr lang="en-US" b="1" u="sng" dirty="0">
                <a:solidFill>
                  <a:prstClr val="black"/>
                </a:solidFill>
                <a:latin typeface="Futura Md BT" panose="020B0602020204020303" charset="0"/>
              </a:rPr>
              <a:t>RTP Project List</a:t>
            </a:r>
          </a:p>
          <a:p>
            <a:pPr algn="ctr">
              <a:defRPr/>
            </a:pPr>
            <a:r>
              <a:rPr lang="en-US" sz="1200" dirty="0">
                <a:solidFill>
                  <a:prstClr val="black"/>
                </a:solidFill>
                <a:latin typeface="Futura Md BT" panose="020B0602020204020303" charset="0"/>
              </a:rPr>
              <a:t>List of fiscally constrained RTP eligible projects. </a:t>
            </a:r>
            <a:endParaRPr lang="en-US" b="1" dirty="0">
              <a:solidFill>
                <a:prstClr val="black"/>
              </a:solidFill>
              <a:latin typeface="Futura Md BT" panose="020B0602020204020303" charset="0"/>
            </a:endParaRPr>
          </a:p>
        </p:txBody>
      </p:sp>
      <p:sp>
        <p:nvSpPr>
          <p:cNvPr id="19" name="Rectangle: Rounded Corners 18">
            <a:extLst>
              <a:ext uri="{FF2B5EF4-FFF2-40B4-BE49-F238E27FC236}">
                <a16:creationId xmlns:a16="http://schemas.microsoft.com/office/drawing/2014/main" id="{2223F7EC-6D6A-2BCE-4FF4-83FE5753255E}"/>
              </a:ext>
            </a:extLst>
          </p:cNvPr>
          <p:cNvSpPr/>
          <p:nvPr/>
        </p:nvSpPr>
        <p:spPr>
          <a:xfrm>
            <a:off x="5536583" y="1734613"/>
            <a:ext cx="2657485" cy="16505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u="sng" dirty="0">
                <a:solidFill>
                  <a:prstClr val="black"/>
                </a:solidFill>
                <a:latin typeface="Futura Md BT" panose="020B0602020204020303" charset="0"/>
              </a:rPr>
              <a:t>Fiscal Constraint </a:t>
            </a:r>
          </a:p>
          <a:p>
            <a:pPr algn="ctr">
              <a:defRPr/>
            </a:pPr>
            <a:r>
              <a:rPr lang="en-US" sz="1200" dirty="0">
                <a:solidFill>
                  <a:prstClr val="black"/>
                </a:solidFill>
                <a:latin typeface="Futura Md BT" panose="020B0602020204020303" charset="0"/>
              </a:rPr>
              <a:t>The RTP-eligible list of projects will undergo fiscal constraint.</a:t>
            </a:r>
          </a:p>
          <a:p>
            <a:pPr algn="ctr">
              <a:defRPr/>
            </a:pPr>
            <a:endParaRPr lang="en-US" sz="1200" dirty="0">
              <a:solidFill>
                <a:prstClr val="black"/>
              </a:solidFill>
              <a:latin typeface="Futura Md BT" panose="020B0602020204020303" charset="0"/>
            </a:endParaRPr>
          </a:p>
          <a:p>
            <a:pPr algn="ctr">
              <a:defRPr/>
            </a:pPr>
            <a:endParaRPr lang="en-US" sz="1200" dirty="0">
              <a:solidFill>
                <a:prstClr val="black"/>
              </a:solidFill>
              <a:latin typeface="Futura Md BT" panose="020B0602020204020303" charset="0"/>
            </a:endParaRPr>
          </a:p>
        </p:txBody>
      </p:sp>
      <p:sp>
        <p:nvSpPr>
          <p:cNvPr id="21" name="Arrow: Right 31">
            <a:extLst>
              <a:ext uri="{FF2B5EF4-FFF2-40B4-BE49-F238E27FC236}">
                <a16:creationId xmlns:a16="http://schemas.microsoft.com/office/drawing/2014/main" id="{2D48D67B-F476-77BB-66A6-21DA456881B0}"/>
              </a:ext>
            </a:extLst>
          </p:cNvPr>
          <p:cNvSpPr/>
          <p:nvPr/>
        </p:nvSpPr>
        <p:spPr>
          <a:xfrm>
            <a:off x="1611968" y="2489470"/>
            <a:ext cx="512991" cy="457238"/>
          </a:xfrm>
          <a:prstGeom prst="rightArrow">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31">
            <a:extLst>
              <a:ext uri="{FF2B5EF4-FFF2-40B4-BE49-F238E27FC236}">
                <a16:creationId xmlns:a16="http://schemas.microsoft.com/office/drawing/2014/main" id="{1449F70F-3B54-3C7E-39B4-242E17DE4997}"/>
              </a:ext>
            </a:extLst>
          </p:cNvPr>
          <p:cNvSpPr/>
          <p:nvPr/>
        </p:nvSpPr>
        <p:spPr>
          <a:xfrm>
            <a:off x="1617322" y="4853162"/>
            <a:ext cx="512991" cy="457238"/>
          </a:xfrm>
          <a:prstGeom prst="rightArrow">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31">
            <a:extLst>
              <a:ext uri="{FF2B5EF4-FFF2-40B4-BE49-F238E27FC236}">
                <a16:creationId xmlns:a16="http://schemas.microsoft.com/office/drawing/2014/main" id="{15501A2B-8333-AC53-A322-35D08895D4C1}"/>
              </a:ext>
            </a:extLst>
          </p:cNvPr>
          <p:cNvSpPr/>
          <p:nvPr/>
        </p:nvSpPr>
        <p:spPr>
          <a:xfrm rot="20333359">
            <a:off x="8312618" y="1869944"/>
            <a:ext cx="512991" cy="457238"/>
          </a:xfrm>
          <a:prstGeom prst="rightArrow">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Right 31">
            <a:extLst>
              <a:ext uri="{FF2B5EF4-FFF2-40B4-BE49-F238E27FC236}">
                <a16:creationId xmlns:a16="http://schemas.microsoft.com/office/drawing/2014/main" id="{49FA19EB-C02C-EDCB-D80F-2727BFF1F48B}"/>
              </a:ext>
            </a:extLst>
          </p:cNvPr>
          <p:cNvSpPr/>
          <p:nvPr/>
        </p:nvSpPr>
        <p:spPr>
          <a:xfrm rot="931613">
            <a:off x="8329860" y="3109273"/>
            <a:ext cx="512991" cy="457238"/>
          </a:xfrm>
          <a:prstGeom prst="rightArrow">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99612A4-609C-F247-736A-8D78CE3F473C}"/>
              </a:ext>
            </a:extLst>
          </p:cNvPr>
          <p:cNvSpPr txBox="1"/>
          <p:nvPr/>
        </p:nvSpPr>
        <p:spPr>
          <a:xfrm>
            <a:off x="5324509" y="4882539"/>
            <a:ext cx="6768136" cy="646331"/>
          </a:xfrm>
          <a:prstGeom prst="rect">
            <a:avLst/>
          </a:prstGeom>
          <a:noFill/>
        </p:spPr>
        <p:txBody>
          <a:bodyPr wrap="square" rtlCol="0">
            <a:spAutoFit/>
          </a:bodyPr>
          <a:lstStyle/>
          <a:p>
            <a:r>
              <a:rPr lang="en-US" b="1" dirty="0"/>
              <a:t>Fiscal Constraint</a:t>
            </a:r>
            <a:r>
              <a:rPr lang="en-US" dirty="0"/>
              <a:t>: Demonstrate that RTP projects can be implemented using committed, available, or reasonably available revenues.</a:t>
            </a:r>
          </a:p>
        </p:txBody>
      </p:sp>
      <p:sp>
        <p:nvSpPr>
          <p:cNvPr id="6" name="Arrow: Right 31">
            <a:extLst>
              <a:ext uri="{FF2B5EF4-FFF2-40B4-BE49-F238E27FC236}">
                <a16:creationId xmlns:a16="http://schemas.microsoft.com/office/drawing/2014/main" id="{3E36AC7F-256C-83A7-8FCC-9C73933EB7EF}"/>
              </a:ext>
            </a:extLst>
          </p:cNvPr>
          <p:cNvSpPr/>
          <p:nvPr/>
        </p:nvSpPr>
        <p:spPr>
          <a:xfrm>
            <a:off x="4972904" y="2473183"/>
            <a:ext cx="514175" cy="457238"/>
          </a:xfrm>
          <a:prstGeom prst="rightArrow">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9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E8BF-42A5-6466-30AC-DE06A940122D}"/>
              </a:ext>
            </a:extLst>
          </p:cNvPr>
          <p:cNvSpPr>
            <a:spLocks noGrp="1"/>
          </p:cNvSpPr>
          <p:nvPr>
            <p:ph type="title"/>
          </p:nvPr>
        </p:nvSpPr>
        <p:spPr/>
        <p:txBody>
          <a:bodyPr>
            <a:normAutofit/>
          </a:bodyPr>
          <a:lstStyle/>
          <a:p>
            <a:pPr algn="ctr"/>
            <a:r>
              <a:rPr lang="en-US"/>
              <a:t>Step 5: Presentation</a:t>
            </a:r>
          </a:p>
        </p:txBody>
      </p:sp>
      <p:sp>
        <p:nvSpPr>
          <p:cNvPr id="12" name="Rectangle: Rounded Corners 11">
            <a:extLst>
              <a:ext uri="{FF2B5EF4-FFF2-40B4-BE49-F238E27FC236}">
                <a16:creationId xmlns:a16="http://schemas.microsoft.com/office/drawing/2014/main" id="{CC072788-A987-C241-5562-D34CA5F79A8F}"/>
              </a:ext>
            </a:extLst>
          </p:cNvPr>
          <p:cNvSpPr/>
          <p:nvPr/>
        </p:nvSpPr>
        <p:spPr>
          <a:xfrm>
            <a:off x="7473294" y="4237351"/>
            <a:ext cx="3144496" cy="830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utura Md BT" panose="020B0602020204020303" charset="0"/>
              </a:rPr>
              <a:t>Air Quality Conformity Determination</a:t>
            </a:r>
          </a:p>
        </p:txBody>
      </p:sp>
      <p:sp>
        <p:nvSpPr>
          <p:cNvPr id="16" name="Rectangle: Rounded Corners 15">
            <a:extLst>
              <a:ext uri="{FF2B5EF4-FFF2-40B4-BE49-F238E27FC236}">
                <a16:creationId xmlns:a16="http://schemas.microsoft.com/office/drawing/2014/main" id="{E3217149-A2D6-B4B1-22F7-FFE978948FF7}"/>
              </a:ext>
            </a:extLst>
          </p:cNvPr>
          <p:cNvSpPr/>
          <p:nvPr/>
        </p:nvSpPr>
        <p:spPr>
          <a:xfrm>
            <a:off x="7419648" y="3172892"/>
            <a:ext cx="3144496" cy="538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utura Md BT" panose="020B0602020204020303" charset="0"/>
              </a:rPr>
              <a:t>TAC/TPC Action</a:t>
            </a:r>
          </a:p>
        </p:txBody>
      </p:sp>
      <p:sp>
        <p:nvSpPr>
          <p:cNvPr id="27" name="Rectangle: Rounded Corners 26">
            <a:extLst>
              <a:ext uri="{FF2B5EF4-FFF2-40B4-BE49-F238E27FC236}">
                <a16:creationId xmlns:a16="http://schemas.microsoft.com/office/drawing/2014/main" id="{1D85A83C-33AC-53EB-6586-086FFFE6B16E}"/>
              </a:ext>
            </a:extLst>
          </p:cNvPr>
          <p:cNvSpPr/>
          <p:nvPr/>
        </p:nvSpPr>
        <p:spPr>
          <a:xfrm>
            <a:off x="7419648" y="2137471"/>
            <a:ext cx="3144496" cy="538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utura Md BT" panose="020B0602020204020303" charset="0"/>
              </a:rPr>
              <a:t>Fiscal Constraint</a:t>
            </a:r>
          </a:p>
        </p:txBody>
      </p:sp>
      <p:sp>
        <p:nvSpPr>
          <p:cNvPr id="32" name="Arrow: Down 31">
            <a:extLst>
              <a:ext uri="{FF2B5EF4-FFF2-40B4-BE49-F238E27FC236}">
                <a16:creationId xmlns:a16="http://schemas.microsoft.com/office/drawing/2014/main" id="{44427BDA-E422-5A32-40AB-A8CA694A23B8}"/>
              </a:ext>
            </a:extLst>
          </p:cNvPr>
          <p:cNvSpPr/>
          <p:nvPr/>
        </p:nvSpPr>
        <p:spPr>
          <a:xfrm>
            <a:off x="8809794" y="5140975"/>
            <a:ext cx="301979" cy="29800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257E125-DE92-2CA1-06E1-92C59C72DDA5}"/>
              </a:ext>
            </a:extLst>
          </p:cNvPr>
          <p:cNvSpPr txBox="1"/>
          <p:nvPr/>
        </p:nvSpPr>
        <p:spPr>
          <a:xfrm>
            <a:off x="180680" y="1228423"/>
            <a:ext cx="7238968" cy="5198603"/>
          </a:xfrm>
          <a:prstGeom prst="rect">
            <a:avLst/>
          </a:prstGeom>
          <a:noFill/>
        </p:spPr>
        <p:txBody>
          <a:bodyPr wrap="square" rtlCol="0">
            <a:spAutoFit/>
          </a:bodyPr>
          <a:lstStyle/>
          <a:p>
            <a:pPr marL="342900" indent="-342900">
              <a:lnSpc>
                <a:spcPct val="150000"/>
              </a:lnSpc>
              <a:buFont typeface="+mj-lt"/>
              <a:buAutoNum type="arabicPeriod"/>
            </a:pPr>
            <a:r>
              <a:rPr lang="en-US" dirty="0">
                <a:latin typeface="Futura Md BT" panose="020B0602020204020303"/>
              </a:rPr>
              <a:t>A draft RTP Project list will be produced after staff evaluation.</a:t>
            </a:r>
          </a:p>
          <a:p>
            <a:pPr marL="342900" indent="-342900">
              <a:lnSpc>
                <a:spcPct val="150000"/>
              </a:lnSpc>
              <a:buFont typeface="+mj-lt"/>
              <a:buAutoNum type="arabicPeriod"/>
            </a:pPr>
            <a:r>
              <a:rPr lang="en-US" dirty="0">
                <a:latin typeface="Futura Md BT" panose="020B0602020204020303"/>
              </a:rPr>
              <a:t>Fiscal constraint will result in a fiscally constrained RTP Project List.</a:t>
            </a:r>
          </a:p>
          <a:p>
            <a:pPr marL="342900" indent="-342900">
              <a:lnSpc>
                <a:spcPct val="150000"/>
              </a:lnSpc>
              <a:buFont typeface="+mj-lt"/>
              <a:buAutoNum type="arabicPeriod"/>
            </a:pPr>
            <a:r>
              <a:rPr lang="en-US" dirty="0">
                <a:latin typeface="Futura Md BT" panose="020B0602020204020303"/>
              </a:rPr>
              <a:t>The finalized project list will be brought to TAC/TPC for action.</a:t>
            </a:r>
          </a:p>
          <a:p>
            <a:pPr marL="342900" indent="-342900">
              <a:lnSpc>
                <a:spcPct val="150000"/>
              </a:lnSpc>
              <a:buFont typeface="+mj-lt"/>
              <a:buAutoNum type="arabicPeriod"/>
            </a:pPr>
            <a:r>
              <a:rPr lang="en-US" dirty="0">
                <a:latin typeface="Futura Md BT" panose="020B0602020204020303"/>
              </a:rPr>
              <a:t>The approved, finalized Project List will undergo conformity.</a:t>
            </a:r>
          </a:p>
          <a:p>
            <a:pPr marL="342900" indent="-342900">
              <a:lnSpc>
                <a:spcPct val="150000"/>
              </a:lnSpc>
              <a:buFont typeface="+mj-lt"/>
              <a:buAutoNum type="arabicPeriod"/>
            </a:pPr>
            <a:r>
              <a:rPr lang="en-US" dirty="0">
                <a:latin typeface="Futura Md BT" panose="020B0602020204020303"/>
              </a:rPr>
              <a:t>Once conformity is completed, the conformity documents will undergo state and federal review and approval.</a:t>
            </a:r>
          </a:p>
          <a:p>
            <a:pPr marL="285750" indent="-285750">
              <a:lnSpc>
                <a:spcPct val="150000"/>
              </a:lnSpc>
              <a:buFont typeface="Arial" panose="020B0604020202020204" pitchFamily="34" charset="0"/>
              <a:buChar char="•"/>
            </a:pPr>
            <a:endParaRPr lang="en-US" dirty="0">
              <a:latin typeface="Futura Bk BT"/>
            </a:endParaRPr>
          </a:p>
          <a:p>
            <a:pPr marL="342900" indent="-342900">
              <a:lnSpc>
                <a:spcPct val="150000"/>
              </a:lnSpc>
              <a:buFont typeface="Arial" panose="020B0604020202020204" pitchFamily="34" charset="0"/>
              <a:buChar char="•"/>
            </a:pPr>
            <a:endParaRPr lang="en-US" sz="2200" dirty="0">
              <a:latin typeface="Futura Bk BT"/>
            </a:endParaRPr>
          </a:p>
          <a:p>
            <a:pPr marL="342900" indent="-342900">
              <a:lnSpc>
                <a:spcPct val="150000"/>
              </a:lnSpc>
              <a:buFont typeface="Arial" panose="020B0604020202020204" pitchFamily="34" charset="0"/>
              <a:buChar char="•"/>
            </a:pPr>
            <a:endParaRPr lang="en-US" sz="2200" dirty="0">
              <a:latin typeface="Futura Bk BT"/>
            </a:endParaRPr>
          </a:p>
        </p:txBody>
      </p:sp>
      <p:pic>
        <p:nvPicPr>
          <p:cNvPr id="4" name="Picture 3">
            <a:extLst>
              <a:ext uri="{FF2B5EF4-FFF2-40B4-BE49-F238E27FC236}">
                <a16:creationId xmlns:a16="http://schemas.microsoft.com/office/drawing/2014/main" id="{63984E98-C390-A68C-7633-2EE3121A5098}"/>
              </a:ext>
            </a:extLst>
          </p:cNvPr>
          <p:cNvPicPr>
            <a:picLocks noChangeAspect="1"/>
          </p:cNvPicPr>
          <p:nvPr/>
        </p:nvPicPr>
        <p:blipFill>
          <a:blip r:embed="rId3"/>
          <a:stretch>
            <a:fillRect/>
          </a:stretch>
        </p:blipFill>
        <p:spPr>
          <a:xfrm>
            <a:off x="11096920" y="5733132"/>
            <a:ext cx="914400" cy="933450"/>
          </a:xfrm>
          <a:prstGeom prst="rect">
            <a:avLst/>
          </a:prstGeom>
        </p:spPr>
      </p:pic>
      <p:sp>
        <p:nvSpPr>
          <p:cNvPr id="3" name="Arrow: Down 2">
            <a:extLst>
              <a:ext uri="{FF2B5EF4-FFF2-40B4-BE49-F238E27FC236}">
                <a16:creationId xmlns:a16="http://schemas.microsoft.com/office/drawing/2014/main" id="{E8811C37-7EB5-F066-5225-02152168E145}"/>
              </a:ext>
            </a:extLst>
          </p:cNvPr>
          <p:cNvSpPr/>
          <p:nvPr/>
        </p:nvSpPr>
        <p:spPr>
          <a:xfrm>
            <a:off x="8763319" y="2768585"/>
            <a:ext cx="282223" cy="31175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6F1CC7-1103-B5D6-DD79-4CCF2941ACE3}"/>
              </a:ext>
            </a:extLst>
          </p:cNvPr>
          <p:cNvPicPr>
            <a:picLocks noChangeAspect="1"/>
          </p:cNvPicPr>
          <p:nvPr/>
        </p:nvPicPr>
        <p:blipFill>
          <a:blip r:embed="rId4"/>
          <a:stretch>
            <a:fillRect/>
          </a:stretch>
        </p:blipFill>
        <p:spPr>
          <a:xfrm>
            <a:off x="7418638" y="5474153"/>
            <a:ext cx="3146516" cy="786452"/>
          </a:xfrm>
          <a:prstGeom prst="rect">
            <a:avLst/>
          </a:prstGeom>
        </p:spPr>
      </p:pic>
      <p:sp>
        <p:nvSpPr>
          <p:cNvPr id="7" name="Arrow: Down 6">
            <a:extLst>
              <a:ext uri="{FF2B5EF4-FFF2-40B4-BE49-F238E27FC236}">
                <a16:creationId xmlns:a16="http://schemas.microsoft.com/office/drawing/2014/main" id="{85B1E305-E65E-E6F6-6BC1-A9D6FF3BEDFC}"/>
              </a:ext>
            </a:extLst>
          </p:cNvPr>
          <p:cNvSpPr/>
          <p:nvPr/>
        </p:nvSpPr>
        <p:spPr>
          <a:xfrm>
            <a:off x="8763319" y="1756251"/>
            <a:ext cx="282223" cy="31175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120AD6F-465E-9D0C-2B2C-D0E6CDA811AA}"/>
              </a:ext>
            </a:extLst>
          </p:cNvPr>
          <p:cNvSpPr/>
          <p:nvPr/>
        </p:nvSpPr>
        <p:spPr>
          <a:xfrm>
            <a:off x="7419648" y="1193251"/>
            <a:ext cx="3144496" cy="538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utura Md BT" panose="020B0602020204020303" charset="0"/>
              </a:rPr>
              <a:t>Draft Project List</a:t>
            </a:r>
          </a:p>
        </p:txBody>
      </p:sp>
      <p:sp>
        <p:nvSpPr>
          <p:cNvPr id="8" name="Arrow: Down 7">
            <a:extLst>
              <a:ext uri="{FF2B5EF4-FFF2-40B4-BE49-F238E27FC236}">
                <a16:creationId xmlns:a16="http://schemas.microsoft.com/office/drawing/2014/main" id="{E8800D94-017D-196A-308F-E83BEEAD4A6F}"/>
              </a:ext>
            </a:extLst>
          </p:cNvPr>
          <p:cNvSpPr/>
          <p:nvPr/>
        </p:nvSpPr>
        <p:spPr>
          <a:xfrm>
            <a:off x="8741373" y="3819634"/>
            <a:ext cx="301979" cy="29800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80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0FBA-FEAC-6A80-8374-9A3D9BE0B258}"/>
              </a:ext>
            </a:extLst>
          </p:cNvPr>
          <p:cNvSpPr>
            <a:spLocks noGrp="1"/>
          </p:cNvSpPr>
          <p:nvPr>
            <p:ph type="title"/>
          </p:nvPr>
        </p:nvSpPr>
        <p:spPr/>
        <p:txBody>
          <a:bodyPr>
            <a:normAutofit/>
          </a:bodyPr>
          <a:lstStyle/>
          <a:p>
            <a:pPr algn="ctr"/>
            <a:r>
              <a:rPr lang="en-US" dirty="0"/>
              <a:t>Informational Slide: Regional Significance</a:t>
            </a:r>
          </a:p>
        </p:txBody>
      </p:sp>
      <p:sp>
        <p:nvSpPr>
          <p:cNvPr id="3" name="Content Placeholder 2">
            <a:extLst>
              <a:ext uri="{FF2B5EF4-FFF2-40B4-BE49-F238E27FC236}">
                <a16:creationId xmlns:a16="http://schemas.microsoft.com/office/drawing/2014/main" id="{CA6C1675-EB0B-ED0C-AB60-5D30E5E984F2}"/>
              </a:ext>
            </a:extLst>
          </p:cNvPr>
          <p:cNvSpPr>
            <a:spLocks noGrp="1"/>
          </p:cNvSpPr>
          <p:nvPr>
            <p:ph sz="half" idx="1"/>
          </p:nvPr>
        </p:nvSpPr>
        <p:spPr>
          <a:xfrm>
            <a:off x="2026763" y="1228421"/>
            <a:ext cx="10165236" cy="5248579"/>
          </a:xfrm>
        </p:spPr>
        <p:txBody>
          <a:bodyPr>
            <a:normAutofit fontScale="47500" lnSpcReduction="20000"/>
          </a:bodyPr>
          <a:lstStyle/>
          <a:p>
            <a:pPr>
              <a:lnSpc>
                <a:spcPct val="170000"/>
              </a:lnSpc>
              <a:buClrTx/>
            </a:pPr>
            <a:r>
              <a:rPr lang="en-US" sz="3300" dirty="0"/>
              <a:t>Project sponsors will answer if their project is regionally significant during the application process.</a:t>
            </a:r>
          </a:p>
          <a:p>
            <a:pPr>
              <a:lnSpc>
                <a:spcPct val="170000"/>
              </a:lnSpc>
              <a:buClrTx/>
            </a:pPr>
            <a:r>
              <a:rPr lang="en-US" sz="3300" b="1" dirty="0"/>
              <a:t>“A project that is on a facility that serves regional transportation needs and would normally be included in the modeled area’s transportation network. This includes all principal arterial highways and all fixed guideway transit facilities that offer an alternative to regional highway travel. (23 CFR 450.104.).”</a:t>
            </a:r>
          </a:p>
          <a:p>
            <a:pPr>
              <a:lnSpc>
                <a:spcPct val="170000"/>
              </a:lnSpc>
              <a:buClrTx/>
            </a:pPr>
            <a:r>
              <a:rPr lang="en-US" sz="3300" dirty="0"/>
              <a:t>Examples include, but are not limited to, connecting:</a:t>
            </a:r>
          </a:p>
          <a:p>
            <a:pPr lvl="1">
              <a:lnSpc>
                <a:spcPct val="170000"/>
              </a:lnSpc>
              <a:buClrTx/>
            </a:pPr>
            <a:r>
              <a:rPr lang="en-US" sz="3300" dirty="0"/>
              <a:t>Major activity centers; </a:t>
            </a:r>
          </a:p>
          <a:p>
            <a:pPr lvl="1">
              <a:lnSpc>
                <a:spcPct val="170000"/>
              </a:lnSpc>
              <a:buClrTx/>
            </a:pPr>
            <a:r>
              <a:rPr lang="en-US" sz="3300" dirty="0"/>
              <a:t>Major planned developments such as retail malls, sports complexes, and employment centers;</a:t>
            </a:r>
          </a:p>
          <a:p>
            <a:pPr lvl="1">
              <a:lnSpc>
                <a:spcPct val="170000"/>
              </a:lnSpc>
              <a:buClrTx/>
            </a:pPr>
            <a:r>
              <a:rPr lang="en-US" sz="3300" dirty="0"/>
              <a:t>Intermodal transportation terminals;</a:t>
            </a:r>
          </a:p>
          <a:p>
            <a:pPr lvl="1">
              <a:lnSpc>
                <a:spcPct val="170000"/>
              </a:lnSpc>
              <a:buClrTx/>
            </a:pPr>
            <a:r>
              <a:rPr lang="en-US" sz="3300" dirty="0"/>
              <a:t>Rural population centers; and</a:t>
            </a:r>
          </a:p>
          <a:p>
            <a:pPr lvl="1">
              <a:lnSpc>
                <a:spcPct val="170000"/>
              </a:lnSpc>
              <a:buClrTx/>
            </a:pPr>
            <a:r>
              <a:rPr lang="en-US" sz="3300" dirty="0"/>
              <a:t>Key destinations within the region.</a:t>
            </a:r>
          </a:p>
          <a:p>
            <a:pPr lvl="1"/>
            <a:endParaRPr lang="en-US" dirty="0"/>
          </a:p>
        </p:txBody>
      </p:sp>
      <p:pic>
        <p:nvPicPr>
          <p:cNvPr id="5" name="Picture 4">
            <a:extLst>
              <a:ext uri="{FF2B5EF4-FFF2-40B4-BE49-F238E27FC236}">
                <a16:creationId xmlns:a16="http://schemas.microsoft.com/office/drawing/2014/main" id="{EEDCF2AD-24B2-FB29-8C6F-FF2438DF9CB1}"/>
              </a:ext>
            </a:extLst>
          </p:cNvPr>
          <p:cNvPicPr>
            <a:picLocks noChangeAspect="1"/>
          </p:cNvPicPr>
          <p:nvPr/>
        </p:nvPicPr>
        <p:blipFill>
          <a:blip r:embed="rId3"/>
          <a:stretch>
            <a:fillRect/>
          </a:stretch>
        </p:blipFill>
        <p:spPr>
          <a:xfrm>
            <a:off x="11072812" y="5677816"/>
            <a:ext cx="1019175" cy="1019175"/>
          </a:xfrm>
          <a:prstGeom prst="rect">
            <a:avLst/>
          </a:prstGeom>
        </p:spPr>
      </p:pic>
    </p:spTree>
    <p:extLst>
      <p:ext uri="{BB962C8B-B14F-4D97-AF65-F5344CB8AC3E}">
        <p14:creationId xmlns:p14="http://schemas.microsoft.com/office/powerpoint/2010/main" val="223614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B633-1181-DB2F-4457-EA5BA8419138}"/>
              </a:ext>
            </a:extLst>
          </p:cNvPr>
          <p:cNvSpPr>
            <a:spLocks noGrp="1"/>
          </p:cNvSpPr>
          <p:nvPr>
            <p:ph type="title"/>
          </p:nvPr>
        </p:nvSpPr>
        <p:spPr/>
        <p:txBody>
          <a:bodyPr/>
          <a:lstStyle/>
          <a:p>
            <a:pPr algn="ctr"/>
            <a:r>
              <a:rPr lang="en-US" b="1" dirty="0">
                <a:latin typeface="Futura Md BT"/>
              </a:rPr>
              <a:t>Informational Slide: Illustrative List</a:t>
            </a:r>
          </a:p>
        </p:txBody>
      </p:sp>
      <p:sp>
        <p:nvSpPr>
          <p:cNvPr id="3" name="Content Placeholder 2">
            <a:extLst>
              <a:ext uri="{FF2B5EF4-FFF2-40B4-BE49-F238E27FC236}">
                <a16:creationId xmlns:a16="http://schemas.microsoft.com/office/drawing/2014/main" id="{9F05ACCC-F0D9-7782-6AB7-9BF9800D9BBA}"/>
              </a:ext>
            </a:extLst>
          </p:cNvPr>
          <p:cNvSpPr>
            <a:spLocks noGrp="1"/>
          </p:cNvSpPr>
          <p:nvPr>
            <p:ph sz="half" idx="1"/>
          </p:nvPr>
        </p:nvSpPr>
        <p:spPr>
          <a:xfrm>
            <a:off x="2009869" y="1228422"/>
            <a:ext cx="10182129" cy="5105265"/>
          </a:xfrm>
        </p:spPr>
        <p:txBody>
          <a:bodyPr>
            <a:normAutofit fontScale="55000" lnSpcReduction="20000"/>
          </a:bodyPr>
          <a:lstStyle/>
          <a:p>
            <a:pPr>
              <a:lnSpc>
                <a:spcPct val="170000"/>
              </a:lnSpc>
              <a:buClrTx/>
            </a:pPr>
            <a:r>
              <a:rPr lang="en-US" sz="2900" dirty="0">
                <a:latin typeface="Futura Md BT" panose="020B0602020204020303"/>
              </a:rPr>
              <a:t>The </a:t>
            </a:r>
            <a:r>
              <a:rPr lang="en-US" sz="2900" b="1" dirty="0">
                <a:latin typeface="Futura Md BT" panose="020B0602020204020303"/>
              </a:rPr>
              <a:t>Illustrative List </a:t>
            </a:r>
            <a:r>
              <a:rPr lang="en-US" sz="2900" dirty="0">
                <a:latin typeface="Futura Md BT" panose="020B0602020204020303"/>
              </a:rPr>
              <a:t>includes projects that would be included in the Regional Transportation Plan if additional resources beyond those identified in the financial plan were to become available (2045 Regional Transportation Plan Update: Appendix F).”</a:t>
            </a:r>
          </a:p>
          <a:p>
            <a:pPr>
              <a:lnSpc>
                <a:spcPct val="170000"/>
              </a:lnSpc>
              <a:buClrTx/>
            </a:pPr>
            <a:r>
              <a:rPr lang="en-US" sz="2900" dirty="0">
                <a:latin typeface="Futura Md BT" panose="020B0602020204020303"/>
              </a:rPr>
              <a:t>An Illustrative List is developed if forecasted expenditures are more than expected revenues.</a:t>
            </a:r>
          </a:p>
          <a:p>
            <a:pPr>
              <a:lnSpc>
                <a:spcPct val="170000"/>
              </a:lnSpc>
              <a:buClrTx/>
            </a:pPr>
            <a:r>
              <a:rPr lang="en-US" sz="2900" dirty="0">
                <a:latin typeface="Futura Md BT" panose="020B0602020204020303"/>
              </a:rPr>
              <a:t>Projects on the Illustrative List are:</a:t>
            </a:r>
          </a:p>
          <a:p>
            <a:pPr lvl="1">
              <a:lnSpc>
                <a:spcPct val="170000"/>
              </a:lnSpc>
              <a:buClrTx/>
              <a:buFont typeface="Wingdings" panose="05000000000000000000" pitchFamily="2" charset="2"/>
              <a:buChar char="§"/>
            </a:pPr>
            <a:r>
              <a:rPr lang="en-US" sz="2900" b="1" u="sng" dirty="0">
                <a:latin typeface="Futura Md BT" panose="020B0602020204020303"/>
              </a:rPr>
              <a:t>Not</a:t>
            </a:r>
            <a:r>
              <a:rPr lang="en-US" sz="2900" dirty="0">
                <a:latin typeface="Futura Md BT" panose="020B0602020204020303"/>
              </a:rPr>
              <a:t> fiscally constrained;</a:t>
            </a:r>
          </a:p>
          <a:p>
            <a:pPr lvl="1">
              <a:lnSpc>
                <a:spcPct val="170000"/>
              </a:lnSpc>
              <a:buClrTx/>
              <a:buFont typeface="Wingdings" panose="05000000000000000000" pitchFamily="2" charset="2"/>
              <a:buChar char="§"/>
            </a:pPr>
            <a:r>
              <a:rPr lang="en-US" sz="2900" b="1" u="sng" dirty="0">
                <a:latin typeface="Futura Md BT" panose="020B0602020204020303"/>
              </a:rPr>
              <a:t>Not</a:t>
            </a:r>
            <a:r>
              <a:rPr lang="en-US" sz="2900" dirty="0">
                <a:latin typeface="Futura Md BT" panose="020B0602020204020303"/>
              </a:rPr>
              <a:t> placed on the modeled transportation plan;</a:t>
            </a:r>
          </a:p>
          <a:p>
            <a:pPr lvl="1">
              <a:lnSpc>
                <a:spcPct val="170000"/>
              </a:lnSpc>
              <a:buClrTx/>
              <a:buFont typeface="Wingdings" panose="05000000000000000000" pitchFamily="2" charset="2"/>
              <a:buChar char="§"/>
            </a:pPr>
            <a:r>
              <a:rPr lang="en-US" sz="2900" b="1" u="sng" dirty="0">
                <a:latin typeface="Futura Md BT" panose="020B0602020204020303"/>
              </a:rPr>
              <a:t>Not</a:t>
            </a:r>
            <a:r>
              <a:rPr lang="en-US" sz="2900" dirty="0">
                <a:latin typeface="Futura Md BT" panose="020B0602020204020303"/>
              </a:rPr>
              <a:t> subjected to air quality conformity determination; and</a:t>
            </a:r>
          </a:p>
          <a:p>
            <a:pPr lvl="1">
              <a:lnSpc>
                <a:spcPct val="170000"/>
              </a:lnSpc>
              <a:buClrTx/>
              <a:buFont typeface="Wingdings" panose="05000000000000000000" pitchFamily="2" charset="2"/>
              <a:buChar char="§"/>
            </a:pPr>
            <a:r>
              <a:rPr lang="en-US" sz="2900" b="1" u="sng" dirty="0">
                <a:latin typeface="Futura Md BT" panose="020B0602020204020303"/>
              </a:rPr>
              <a:t>Not</a:t>
            </a:r>
            <a:r>
              <a:rPr lang="en-US" sz="2900" dirty="0">
                <a:latin typeface="Futura Md BT" panose="020B0602020204020303"/>
              </a:rPr>
              <a:t> automatically added to the RTP project list if additional funds are identified.</a:t>
            </a:r>
          </a:p>
          <a:p>
            <a:pPr>
              <a:lnSpc>
                <a:spcPct val="170000"/>
              </a:lnSpc>
              <a:buClrTx/>
            </a:pPr>
            <a:r>
              <a:rPr lang="en-US" sz="2900" dirty="0">
                <a:latin typeface="Futura Md BT" panose="020B0602020204020303"/>
              </a:rPr>
              <a:t>If an Illustrative List is developed, it will be presented to TAC and TPC for approval as an official MPO project list.</a:t>
            </a:r>
          </a:p>
          <a:p>
            <a:pPr marL="569913" lvl="1" indent="0">
              <a:buNone/>
            </a:pPr>
            <a:endParaRPr lang="en-US" sz="1600" dirty="0"/>
          </a:p>
        </p:txBody>
      </p:sp>
    </p:spTree>
    <p:extLst>
      <p:ext uri="{BB962C8B-B14F-4D97-AF65-F5344CB8AC3E}">
        <p14:creationId xmlns:p14="http://schemas.microsoft.com/office/powerpoint/2010/main" val="114592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C09B-4CD9-BA28-D77F-0D6657EE35A9}"/>
              </a:ext>
            </a:extLst>
          </p:cNvPr>
          <p:cNvSpPr>
            <a:spLocks noGrp="1"/>
          </p:cNvSpPr>
          <p:nvPr>
            <p:ph type="title"/>
          </p:nvPr>
        </p:nvSpPr>
        <p:spPr>
          <a:xfrm>
            <a:off x="0" y="-1"/>
            <a:ext cx="12191999" cy="1228424"/>
          </a:xfrm>
        </p:spPr>
        <p:txBody>
          <a:bodyPr>
            <a:normAutofit fontScale="90000"/>
          </a:bodyPr>
          <a:lstStyle/>
          <a:p>
            <a:pPr algn="ctr"/>
            <a:r>
              <a:rPr lang="en-US" dirty="0"/>
              <a:t>Informational Slide: Air Quality Conformity Determination</a:t>
            </a:r>
          </a:p>
        </p:txBody>
      </p:sp>
      <p:sp>
        <p:nvSpPr>
          <p:cNvPr id="3" name="Content Placeholder 2">
            <a:extLst>
              <a:ext uri="{FF2B5EF4-FFF2-40B4-BE49-F238E27FC236}">
                <a16:creationId xmlns:a16="http://schemas.microsoft.com/office/drawing/2014/main" id="{5FFBE4F9-9F36-F06B-F4A8-A5868FA3EC79}"/>
              </a:ext>
            </a:extLst>
          </p:cNvPr>
          <p:cNvSpPr>
            <a:spLocks noGrp="1"/>
          </p:cNvSpPr>
          <p:nvPr>
            <p:ph idx="1"/>
          </p:nvPr>
        </p:nvSpPr>
        <p:spPr>
          <a:xfrm>
            <a:off x="85726" y="1228423"/>
            <a:ext cx="11887200" cy="4892459"/>
          </a:xfrm>
        </p:spPr>
        <p:txBody>
          <a:bodyPr>
            <a:normAutofit/>
          </a:bodyPr>
          <a:lstStyle/>
          <a:p>
            <a:pPr>
              <a:lnSpc>
                <a:spcPct val="150000"/>
              </a:lnSpc>
              <a:buClrTx/>
            </a:pPr>
            <a:r>
              <a:rPr lang="en-US" sz="2000" dirty="0"/>
              <a:t>Conformity demonstrates that projected emissions from transportation projects do not exceed the region’s motor vehicle emission budget.</a:t>
            </a:r>
          </a:p>
          <a:p>
            <a:pPr>
              <a:lnSpc>
                <a:spcPct val="150000"/>
              </a:lnSpc>
              <a:buClrTx/>
            </a:pPr>
            <a:r>
              <a:rPr lang="en-US" sz="2000" dirty="0"/>
              <a:t>For every new approval of the RTP project list (or TIP/10-Year Plan), MPO must demonstrate conformity.</a:t>
            </a:r>
          </a:p>
          <a:p>
            <a:pPr>
              <a:lnSpc>
                <a:spcPct val="150000"/>
              </a:lnSpc>
              <a:buClrTx/>
            </a:pPr>
            <a:r>
              <a:rPr lang="en-US" sz="2000" dirty="0"/>
              <a:t>Conformity to be completed every two years, which will allow:</a:t>
            </a:r>
          </a:p>
          <a:p>
            <a:pPr lvl="1">
              <a:lnSpc>
                <a:spcPct val="150000"/>
              </a:lnSpc>
              <a:buClrTx/>
            </a:pPr>
            <a:r>
              <a:rPr lang="en-US" sz="2000" dirty="0"/>
              <a:t>Biennial updates to the project lists for the TIP, 10-Year Plan, and RTP;</a:t>
            </a:r>
          </a:p>
          <a:p>
            <a:pPr lvl="1">
              <a:lnSpc>
                <a:spcPct val="150000"/>
              </a:lnSpc>
              <a:buClrTx/>
            </a:pPr>
            <a:r>
              <a:rPr lang="en-US" sz="2000" dirty="0"/>
              <a:t>Aligns scheduling of RTP Project Development Process and Project Selection Process; and</a:t>
            </a:r>
          </a:p>
          <a:p>
            <a:pPr lvl="1">
              <a:lnSpc>
                <a:spcPct val="150000"/>
              </a:lnSpc>
              <a:buClrTx/>
            </a:pPr>
            <a:r>
              <a:rPr lang="en-US" sz="2000" dirty="0"/>
              <a:t>Allows further planning efforts that will be coordinated with conformity dates.</a:t>
            </a:r>
          </a:p>
          <a:p>
            <a:pPr marL="457200" lvl="1" indent="0">
              <a:lnSpc>
                <a:spcPct val="150000"/>
              </a:lnSpc>
              <a:buClrTx/>
              <a:buNone/>
            </a:pPr>
            <a:endParaRPr lang="en-US" sz="1800" dirty="0"/>
          </a:p>
          <a:p>
            <a:pPr>
              <a:buClrTx/>
            </a:pPr>
            <a:endParaRPr lang="en-US" sz="1800" dirty="0"/>
          </a:p>
          <a:p>
            <a:pPr>
              <a:buClrTx/>
            </a:pPr>
            <a:endParaRPr lang="en-US" sz="2200" dirty="0"/>
          </a:p>
        </p:txBody>
      </p:sp>
      <p:pic>
        <p:nvPicPr>
          <p:cNvPr id="5" name="Picture 4">
            <a:extLst>
              <a:ext uri="{FF2B5EF4-FFF2-40B4-BE49-F238E27FC236}">
                <a16:creationId xmlns:a16="http://schemas.microsoft.com/office/drawing/2014/main" id="{EAC08D67-E0C2-0E3A-2793-9649649DBA61}"/>
              </a:ext>
            </a:extLst>
          </p:cNvPr>
          <p:cNvPicPr>
            <a:picLocks noChangeAspect="1"/>
          </p:cNvPicPr>
          <p:nvPr/>
        </p:nvPicPr>
        <p:blipFill>
          <a:blip r:embed="rId2"/>
          <a:stretch>
            <a:fillRect/>
          </a:stretch>
        </p:blipFill>
        <p:spPr>
          <a:xfrm>
            <a:off x="11063287" y="5712946"/>
            <a:ext cx="1019175" cy="1019175"/>
          </a:xfrm>
          <a:prstGeom prst="rect">
            <a:avLst/>
          </a:prstGeom>
        </p:spPr>
      </p:pic>
    </p:spTree>
    <p:extLst>
      <p:ext uri="{BB962C8B-B14F-4D97-AF65-F5344CB8AC3E}">
        <p14:creationId xmlns:p14="http://schemas.microsoft.com/office/powerpoint/2010/main" val="3309448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0973-DCE0-A0BD-75FD-CC755BB4C3AC}"/>
              </a:ext>
            </a:extLst>
          </p:cNvPr>
          <p:cNvSpPr>
            <a:spLocks noGrp="1"/>
          </p:cNvSpPr>
          <p:nvPr>
            <p:ph type="title"/>
          </p:nvPr>
        </p:nvSpPr>
        <p:spPr/>
        <p:txBody>
          <a:bodyPr/>
          <a:lstStyle/>
          <a:p>
            <a:pPr algn="ctr"/>
            <a:r>
              <a:rPr lang="en-US" dirty="0"/>
              <a:t>Closing Points</a:t>
            </a:r>
          </a:p>
        </p:txBody>
      </p:sp>
      <p:sp>
        <p:nvSpPr>
          <p:cNvPr id="3" name="Content Placeholder 2">
            <a:extLst>
              <a:ext uri="{FF2B5EF4-FFF2-40B4-BE49-F238E27FC236}">
                <a16:creationId xmlns:a16="http://schemas.microsoft.com/office/drawing/2014/main" id="{5308237C-DD92-0261-51A8-6BFD43E6C85D}"/>
              </a:ext>
            </a:extLst>
          </p:cNvPr>
          <p:cNvSpPr>
            <a:spLocks noGrp="1"/>
          </p:cNvSpPr>
          <p:nvPr>
            <p:ph idx="1"/>
          </p:nvPr>
        </p:nvSpPr>
        <p:spPr>
          <a:xfrm>
            <a:off x="0" y="1110343"/>
            <a:ext cx="12191999" cy="5094513"/>
          </a:xfrm>
        </p:spPr>
        <p:txBody>
          <a:bodyPr>
            <a:noAutofit/>
          </a:bodyPr>
          <a:lstStyle/>
          <a:p>
            <a:pPr>
              <a:lnSpc>
                <a:spcPct val="160000"/>
              </a:lnSpc>
              <a:buClrTx/>
            </a:pPr>
            <a:r>
              <a:rPr lang="en-US" sz="1800" dirty="0"/>
              <a:t>Slides and recording of presentation will be available on H-GAC’s website after workshop.</a:t>
            </a:r>
          </a:p>
          <a:p>
            <a:pPr>
              <a:lnSpc>
                <a:spcPct val="160000"/>
              </a:lnSpc>
              <a:buClrTx/>
            </a:pPr>
            <a:r>
              <a:rPr lang="en-US" sz="1800" dirty="0"/>
              <a:t>Project sponsors may submit applications starting </a:t>
            </a:r>
            <a:r>
              <a:rPr lang="en-US" sz="1800" b="1" dirty="0"/>
              <a:t>May 22</a:t>
            </a:r>
            <a:r>
              <a:rPr lang="en-US" sz="1800" b="1" baseline="30000" dirty="0"/>
              <a:t>nd</a:t>
            </a:r>
            <a:r>
              <a:rPr lang="en-US" sz="1800" b="1" dirty="0"/>
              <a:t> at 9:00 AM</a:t>
            </a:r>
            <a:r>
              <a:rPr lang="en-US" sz="1800" dirty="0"/>
              <a:t>. </a:t>
            </a:r>
          </a:p>
          <a:p>
            <a:pPr lvl="1">
              <a:lnSpc>
                <a:spcPct val="160000"/>
              </a:lnSpc>
              <a:buClrTx/>
            </a:pPr>
            <a:r>
              <a:rPr lang="en-US" sz="1800" dirty="0"/>
              <a:t>The online portal will close on </a:t>
            </a:r>
            <a:r>
              <a:rPr lang="en-US" sz="1800" b="1" dirty="0"/>
              <a:t>July 22</a:t>
            </a:r>
            <a:r>
              <a:rPr lang="en-US" sz="1800" b="1" baseline="30000" dirty="0"/>
              <a:t>nd</a:t>
            </a:r>
            <a:r>
              <a:rPr lang="en-US" sz="1800" b="1" dirty="0"/>
              <a:t> at 5:00 PM</a:t>
            </a:r>
            <a:r>
              <a:rPr lang="en-US" sz="1800" dirty="0"/>
              <a:t>.</a:t>
            </a:r>
          </a:p>
          <a:p>
            <a:pPr>
              <a:lnSpc>
                <a:spcPct val="160000"/>
              </a:lnSpc>
              <a:buClrTx/>
            </a:pPr>
            <a:r>
              <a:rPr lang="en-US" sz="1800" b="1" dirty="0"/>
              <a:t>We are here to work with you!</a:t>
            </a:r>
          </a:p>
          <a:p>
            <a:pPr>
              <a:lnSpc>
                <a:spcPct val="160000"/>
              </a:lnSpc>
              <a:buClrTx/>
            </a:pPr>
            <a:r>
              <a:rPr lang="en-US" sz="1800" dirty="0"/>
              <a:t>Contact Information</a:t>
            </a:r>
          </a:p>
          <a:p>
            <a:pPr marL="685800" lvl="2">
              <a:lnSpc>
                <a:spcPct val="160000"/>
              </a:lnSpc>
              <a:spcBef>
                <a:spcPts val="1000"/>
              </a:spcBef>
              <a:buClrTx/>
              <a:buFont typeface="Wingdings" panose="05000000000000000000" pitchFamily="2" charset="2"/>
              <a:buChar char="§"/>
            </a:pPr>
            <a:r>
              <a:rPr lang="en-US" sz="1800" dirty="0"/>
              <a:t>Stephen Keen</a:t>
            </a:r>
          </a:p>
          <a:p>
            <a:pPr marL="685800" lvl="2">
              <a:lnSpc>
                <a:spcPct val="160000"/>
              </a:lnSpc>
              <a:spcBef>
                <a:spcPts val="1000"/>
              </a:spcBef>
              <a:buClrTx/>
              <a:buFont typeface="Wingdings" panose="05000000000000000000" pitchFamily="2" charset="2"/>
              <a:buChar char="§"/>
            </a:pPr>
            <a:r>
              <a:rPr lang="en-US" sz="1800" dirty="0">
                <a:hlinkClick r:id="rId2">
                  <a:extLst>
                    <a:ext uri="{A12FA001-AC4F-418D-AE19-62706E023703}">
                      <ahyp:hlinkClr xmlns:ahyp="http://schemas.microsoft.com/office/drawing/2018/hyperlinkcolor" val="tx"/>
                    </a:ext>
                  </a:extLst>
                </a:hlinkClick>
              </a:rPr>
              <a:t>stephen.keen@h-gac.com</a:t>
            </a:r>
            <a:endParaRPr lang="en-US" sz="1800" dirty="0"/>
          </a:p>
          <a:p>
            <a:pPr marL="685800" lvl="2">
              <a:lnSpc>
                <a:spcPct val="160000"/>
              </a:lnSpc>
              <a:spcBef>
                <a:spcPts val="1000"/>
              </a:spcBef>
              <a:buClrTx/>
              <a:buFont typeface="Wingdings" panose="05000000000000000000" pitchFamily="2" charset="2"/>
              <a:buChar char="§"/>
            </a:pPr>
            <a:r>
              <a:rPr lang="en-US" sz="1800" dirty="0"/>
              <a:t>713–993-4574</a:t>
            </a:r>
          </a:p>
        </p:txBody>
      </p:sp>
      <p:pic>
        <p:nvPicPr>
          <p:cNvPr id="5" name="Picture 4">
            <a:extLst>
              <a:ext uri="{FF2B5EF4-FFF2-40B4-BE49-F238E27FC236}">
                <a16:creationId xmlns:a16="http://schemas.microsoft.com/office/drawing/2014/main" id="{627926FE-AD3D-5B8A-FFF4-B65CF24F66CD}"/>
              </a:ext>
            </a:extLst>
          </p:cNvPr>
          <p:cNvPicPr>
            <a:picLocks noChangeAspect="1"/>
          </p:cNvPicPr>
          <p:nvPr/>
        </p:nvPicPr>
        <p:blipFill>
          <a:blip r:embed="rId3"/>
          <a:stretch>
            <a:fillRect/>
          </a:stretch>
        </p:blipFill>
        <p:spPr>
          <a:xfrm>
            <a:off x="11022478" y="5695268"/>
            <a:ext cx="1019175" cy="1019175"/>
          </a:xfrm>
          <a:prstGeom prst="rect">
            <a:avLst/>
          </a:prstGeom>
        </p:spPr>
      </p:pic>
    </p:spTree>
    <p:extLst>
      <p:ext uri="{BB962C8B-B14F-4D97-AF65-F5344CB8AC3E}">
        <p14:creationId xmlns:p14="http://schemas.microsoft.com/office/powerpoint/2010/main" val="256647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38241-F732-EF46-A05B-EC8EF62D886A}"/>
              </a:ext>
            </a:extLst>
          </p:cNvPr>
          <p:cNvSpPr>
            <a:spLocks noGrp="1"/>
          </p:cNvSpPr>
          <p:nvPr>
            <p:ph type="ctrTitle"/>
          </p:nvPr>
        </p:nvSpPr>
        <p:spPr>
          <a:xfrm>
            <a:off x="100668" y="2374084"/>
            <a:ext cx="11974541" cy="1619075"/>
          </a:xfrm>
        </p:spPr>
        <p:txBody>
          <a:bodyPr anchor="ctr">
            <a:noAutofit/>
          </a:bodyPr>
          <a:lstStyle/>
          <a:p>
            <a:r>
              <a:rPr lang="en-US" sz="5400" dirty="0"/>
              <a:t>Regional Transportation Plan (RTP) Background</a:t>
            </a:r>
          </a:p>
        </p:txBody>
      </p:sp>
      <p:pic>
        <p:nvPicPr>
          <p:cNvPr id="5" name="Picture 4">
            <a:extLst>
              <a:ext uri="{FF2B5EF4-FFF2-40B4-BE49-F238E27FC236}">
                <a16:creationId xmlns:a16="http://schemas.microsoft.com/office/drawing/2014/main" id="{E1E16681-7189-0A63-5442-29A44622B66B}"/>
              </a:ext>
            </a:extLst>
          </p:cNvPr>
          <p:cNvPicPr>
            <a:picLocks noChangeAspect="1"/>
          </p:cNvPicPr>
          <p:nvPr/>
        </p:nvPicPr>
        <p:blipFill>
          <a:blip r:embed="rId2"/>
          <a:stretch>
            <a:fillRect/>
          </a:stretch>
        </p:blipFill>
        <p:spPr>
          <a:xfrm>
            <a:off x="11056034" y="5691389"/>
            <a:ext cx="1019175" cy="1019175"/>
          </a:xfrm>
          <a:prstGeom prst="rect">
            <a:avLst/>
          </a:prstGeom>
        </p:spPr>
      </p:pic>
      <p:sp>
        <p:nvSpPr>
          <p:cNvPr id="6" name="Subtitle 1">
            <a:extLst>
              <a:ext uri="{FF2B5EF4-FFF2-40B4-BE49-F238E27FC236}">
                <a16:creationId xmlns:a16="http://schemas.microsoft.com/office/drawing/2014/main" id="{FF41BA1C-0514-9D60-F976-7458D93137A9}"/>
              </a:ext>
            </a:extLst>
          </p:cNvPr>
          <p:cNvSpPr txBox="1">
            <a:spLocks/>
          </p:cNvSpPr>
          <p:nvPr/>
        </p:nvSpPr>
        <p:spPr>
          <a:xfrm>
            <a:off x="1" y="5519764"/>
            <a:ext cx="6095999" cy="8894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25B5AF"/>
              </a:buClr>
              <a:buFont typeface="Wingdings" panose="05000000000000000000" pitchFamily="2" charset="2"/>
              <a:buNone/>
              <a:defRPr sz="2400" b="1" kern="1200">
                <a:solidFill>
                  <a:schemeClr val="bg1"/>
                </a:solidFill>
                <a:effectLst>
                  <a:outerShdw blurRad="38100" dist="38100" dir="2700000" algn="tl">
                    <a:srgbClr val="000000">
                      <a:alpha val="43137"/>
                    </a:srgbClr>
                  </a:outerShdw>
                </a:effectLst>
                <a:latin typeface="Futura Md BT" panose="020B0602020204020303" pitchFamily="34" charset="0"/>
                <a:ea typeface="+mn-ea"/>
                <a:cs typeface="+mn-cs"/>
              </a:defRPr>
            </a:lvl1pPr>
            <a:lvl2pPr marL="457200" indent="0" algn="ctr" defTabSz="914400" rtl="0" eaLnBrk="1" latinLnBrk="0" hangingPunct="1">
              <a:lnSpc>
                <a:spcPct val="90000"/>
              </a:lnSpc>
              <a:spcBef>
                <a:spcPts val="500"/>
              </a:spcBef>
              <a:buClr>
                <a:srgbClr val="25B5AF"/>
              </a:buClr>
              <a:buFont typeface="Arial" panose="020B0604020202020204" pitchFamily="34" charset="0"/>
              <a:buNone/>
              <a:defRPr sz="2000" kern="1200">
                <a:solidFill>
                  <a:schemeClr val="tx1"/>
                </a:solidFill>
                <a:latin typeface="Futura Md BT" panose="020B0602020204020303" pitchFamily="34" charset="0"/>
                <a:ea typeface="+mn-ea"/>
                <a:cs typeface="+mn-cs"/>
              </a:defRPr>
            </a:lvl2pPr>
            <a:lvl3pPr marL="914400" indent="0" algn="ctr" defTabSz="914400" rtl="0" eaLnBrk="1" latinLnBrk="0" hangingPunct="1">
              <a:lnSpc>
                <a:spcPct val="90000"/>
              </a:lnSpc>
              <a:spcBef>
                <a:spcPts val="500"/>
              </a:spcBef>
              <a:buClr>
                <a:srgbClr val="25B5AF"/>
              </a:buClr>
              <a:buSzPct val="80000"/>
              <a:buFont typeface="Courier New" panose="02070309020205020404" pitchFamily="49" charset="0"/>
              <a:buNone/>
              <a:defRPr sz="1800" kern="1200">
                <a:solidFill>
                  <a:schemeClr val="tx1"/>
                </a:solidFill>
                <a:latin typeface="Futura Md BT" panose="020B06020202040203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utura Md BT" panose="020B06020202040203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utura Md BT" panose="020B06020202040203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Stephen Keen</a:t>
            </a:r>
          </a:p>
          <a:p>
            <a:r>
              <a:rPr lang="en-US" sz="1200" dirty="0"/>
              <a:t>Wednesday, May 15, 2024</a:t>
            </a:r>
          </a:p>
        </p:txBody>
      </p:sp>
    </p:spTree>
    <p:extLst>
      <p:ext uri="{BB962C8B-B14F-4D97-AF65-F5344CB8AC3E}">
        <p14:creationId xmlns:p14="http://schemas.microsoft.com/office/powerpoint/2010/main" val="288910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E60A-6F43-5708-FB7B-13EAD4378A21}"/>
              </a:ext>
            </a:extLst>
          </p:cNvPr>
          <p:cNvSpPr>
            <a:spLocks noGrp="1"/>
          </p:cNvSpPr>
          <p:nvPr>
            <p:ph type="title"/>
          </p:nvPr>
        </p:nvSpPr>
        <p:spPr>
          <a:xfrm>
            <a:off x="0" y="-1"/>
            <a:ext cx="12191999" cy="1228424"/>
          </a:xfrm>
        </p:spPr>
        <p:txBody>
          <a:bodyPr/>
          <a:lstStyle/>
          <a:p>
            <a:pPr algn="ctr"/>
            <a:r>
              <a:rPr lang="en-US" b="1" dirty="0"/>
              <a:t>RTP Background</a:t>
            </a:r>
          </a:p>
        </p:txBody>
      </p:sp>
      <p:sp>
        <p:nvSpPr>
          <p:cNvPr id="3" name="Content Placeholder 2">
            <a:extLst>
              <a:ext uri="{FF2B5EF4-FFF2-40B4-BE49-F238E27FC236}">
                <a16:creationId xmlns:a16="http://schemas.microsoft.com/office/drawing/2014/main" id="{48B0C43F-C5BB-99DE-46B3-AA87C761912A}"/>
              </a:ext>
            </a:extLst>
          </p:cNvPr>
          <p:cNvSpPr>
            <a:spLocks noGrp="1"/>
          </p:cNvSpPr>
          <p:nvPr>
            <p:ph sz="half" idx="1"/>
          </p:nvPr>
        </p:nvSpPr>
        <p:spPr>
          <a:xfrm>
            <a:off x="1996751" y="1147664"/>
            <a:ext cx="10195248" cy="5066523"/>
          </a:xfrm>
        </p:spPr>
        <p:txBody>
          <a:bodyPr>
            <a:normAutofit fontScale="92500"/>
          </a:bodyPr>
          <a:lstStyle/>
          <a:p>
            <a:pPr>
              <a:lnSpc>
                <a:spcPct val="150000"/>
              </a:lnSpc>
              <a:buClrTx/>
            </a:pPr>
            <a:r>
              <a:rPr lang="en-US" sz="1900" dirty="0">
                <a:latin typeface="Futura Md BT"/>
              </a:rPr>
              <a:t>The Regional  Transportation Plan (RTP) is the long-range comprehensive plan for the region that guides major transportation investments over a 20+ year planning outlook.</a:t>
            </a:r>
          </a:p>
          <a:p>
            <a:pPr>
              <a:lnSpc>
                <a:spcPct val="150000"/>
              </a:lnSpc>
              <a:buClrTx/>
            </a:pPr>
            <a:r>
              <a:rPr lang="en-US" sz="1900" dirty="0">
                <a:latin typeface="Futura Md BT"/>
              </a:rPr>
              <a:t>The RTP is updated every four years, which includes a project list.</a:t>
            </a:r>
          </a:p>
          <a:p>
            <a:pPr>
              <a:lnSpc>
                <a:spcPct val="150000"/>
              </a:lnSpc>
              <a:buClrTx/>
            </a:pPr>
            <a:r>
              <a:rPr lang="en-US" sz="1900" dirty="0">
                <a:latin typeface="Futura Md BT"/>
              </a:rPr>
              <a:t>The RTP project list is:</a:t>
            </a:r>
          </a:p>
          <a:p>
            <a:pPr lvl="1">
              <a:lnSpc>
                <a:spcPct val="150000"/>
              </a:lnSpc>
              <a:buClrTx/>
            </a:pPr>
            <a:r>
              <a:rPr lang="en-US" sz="1900" dirty="0">
                <a:latin typeface="Futura Md BT"/>
              </a:rPr>
              <a:t>A reflection of the vision and goals of the most recent RTP;</a:t>
            </a:r>
          </a:p>
          <a:p>
            <a:pPr lvl="1">
              <a:lnSpc>
                <a:spcPct val="150000"/>
              </a:lnSpc>
              <a:buClrTx/>
            </a:pPr>
            <a:r>
              <a:rPr lang="en-US" sz="1900" dirty="0">
                <a:latin typeface="Futura Md BT"/>
              </a:rPr>
              <a:t>Fiscally-constrained;</a:t>
            </a:r>
          </a:p>
          <a:p>
            <a:pPr lvl="1">
              <a:lnSpc>
                <a:spcPct val="150000"/>
              </a:lnSpc>
              <a:buClrTx/>
            </a:pPr>
            <a:r>
              <a:rPr lang="en-US" sz="1900" dirty="0">
                <a:latin typeface="Futura Md BT"/>
              </a:rPr>
              <a:t>Subject to Air Quality Conformity Determination; and</a:t>
            </a:r>
          </a:p>
          <a:p>
            <a:pPr lvl="1">
              <a:lnSpc>
                <a:spcPct val="150000"/>
              </a:lnSpc>
              <a:buClrTx/>
            </a:pPr>
            <a:r>
              <a:rPr lang="en-US" sz="1900" dirty="0">
                <a:latin typeface="Futura Md BT"/>
              </a:rPr>
              <a:t>Approved by TPC.</a:t>
            </a:r>
          </a:p>
          <a:p>
            <a:pPr>
              <a:lnSpc>
                <a:spcPct val="150000"/>
              </a:lnSpc>
              <a:buClrTx/>
            </a:pPr>
            <a:r>
              <a:rPr lang="en-US" sz="1900" dirty="0">
                <a:latin typeface="Futura Md BT"/>
              </a:rPr>
              <a:t>Before the adoption of the RTP Project Development Process, H-GAC did not have a process which sole purpose was to add projects to the RTP.</a:t>
            </a:r>
          </a:p>
          <a:p>
            <a:pPr marL="569913" lvl="1" indent="0">
              <a:lnSpc>
                <a:spcPct val="150000"/>
              </a:lnSpc>
              <a:buClrTx/>
              <a:buNone/>
            </a:pPr>
            <a:endParaRPr lang="en-US" sz="1500" dirty="0">
              <a:latin typeface="Futura Md BT"/>
            </a:endParaRPr>
          </a:p>
        </p:txBody>
      </p:sp>
    </p:spTree>
    <p:extLst>
      <p:ext uri="{BB962C8B-B14F-4D97-AF65-F5344CB8AC3E}">
        <p14:creationId xmlns:p14="http://schemas.microsoft.com/office/powerpoint/2010/main" val="374824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BC58-40C3-90FD-7010-43840730B439}"/>
              </a:ext>
            </a:extLst>
          </p:cNvPr>
          <p:cNvSpPr>
            <a:spLocks noGrp="1"/>
          </p:cNvSpPr>
          <p:nvPr>
            <p:ph type="title"/>
          </p:nvPr>
        </p:nvSpPr>
        <p:spPr>
          <a:xfrm>
            <a:off x="0" y="-1"/>
            <a:ext cx="12509369" cy="1228424"/>
          </a:xfrm>
        </p:spPr>
        <p:txBody>
          <a:bodyPr>
            <a:normAutofit/>
          </a:bodyPr>
          <a:lstStyle/>
          <a:p>
            <a:pPr algn="ctr"/>
            <a:r>
              <a:rPr lang="en-US" sz="3400"/>
              <a:t>RTP Vision Statement, Goals, and Desired Outcomes</a:t>
            </a:r>
          </a:p>
        </p:txBody>
      </p:sp>
      <p:sp>
        <p:nvSpPr>
          <p:cNvPr id="3" name="Content Placeholder 2">
            <a:extLst>
              <a:ext uri="{FF2B5EF4-FFF2-40B4-BE49-F238E27FC236}">
                <a16:creationId xmlns:a16="http://schemas.microsoft.com/office/drawing/2014/main" id="{8D610DF3-41CD-CB3F-40C3-1327A47AEFB6}"/>
              </a:ext>
            </a:extLst>
          </p:cNvPr>
          <p:cNvSpPr>
            <a:spLocks noGrp="1"/>
          </p:cNvSpPr>
          <p:nvPr>
            <p:ph idx="1"/>
          </p:nvPr>
        </p:nvSpPr>
        <p:spPr>
          <a:xfrm>
            <a:off x="132202" y="1228423"/>
            <a:ext cx="4855434" cy="5061541"/>
          </a:xfrm>
        </p:spPr>
        <p:txBody>
          <a:bodyPr>
            <a:normAutofit/>
          </a:bodyPr>
          <a:lstStyle/>
          <a:p>
            <a:pPr>
              <a:buClrTx/>
            </a:pPr>
            <a:r>
              <a:rPr lang="en-US" sz="2000"/>
              <a:t>The </a:t>
            </a:r>
            <a:r>
              <a:rPr lang="en-US" sz="2000" b="1"/>
              <a:t>vision statement </a:t>
            </a:r>
            <a:r>
              <a:rPr lang="en-US" sz="2000"/>
              <a:t>defines the desired future transportation system for the region.</a:t>
            </a:r>
          </a:p>
          <a:p>
            <a:pPr marL="0" indent="0">
              <a:buClrTx/>
              <a:buNone/>
            </a:pPr>
            <a:endParaRPr lang="en-US" sz="2000"/>
          </a:p>
          <a:p>
            <a:pPr>
              <a:buClrTx/>
            </a:pPr>
            <a:r>
              <a:rPr lang="en-US" sz="2000"/>
              <a:t>The </a:t>
            </a:r>
            <a:r>
              <a:rPr lang="en-US" sz="2000" b="1"/>
              <a:t>goals</a:t>
            </a:r>
            <a:r>
              <a:rPr lang="en-US" sz="2000"/>
              <a:t> are targeted achievable outcomes for the region, aligned with the vision.</a:t>
            </a:r>
          </a:p>
          <a:p>
            <a:pPr marL="0" indent="0">
              <a:buClrTx/>
              <a:buNone/>
            </a:pPr>
            <a:endParaRPr lang="en-US" sz="2000"/>
          </a:p>
          <a:p>
            <a:pPr>
              <a:buClrTx/>
            </a:pPr>
            <a:r>
              <a:rPr lang="en-US" sz="2000"/>
              <a:t>The </a:t>
            </a:r>
            <a:r>
              <a:rPr lang="en-US" sz="2000" b="1"/>
              <a:t>desired outcomes</a:t>
            </a:r>
            <a:r>
              <a:rPr lang="en-US" sz="2000"/>
              <a:t>, along with associated </a:t>
            </a:r>
            <a:r>
              <a:rPr lang="en-US" sz="2000" b="1"/>
              <a:t>performance measures</a:t>
            </a:r>
            <a:r>
              <a:rPr lang="en-US" sz="2000"/>
              <a:t>, are used to understand the rate of progress toward each goal.</a:t>
            </a:r>
          </a:p>
        </p:txBody>
      </p:sp>
      <p:pic>
        <p:nvPicPr>
          <p:cNvPr id="5" name="Picture 4">
            <a:extLst>
              <a:ext uri="{FF2B5EF4-FFF2-40B4-BE49-F238E27FC236}">
                <a16:creationId xmlns:a16="http://schemas.microsoft.com/office/drawing/2014/main" id="{A40F45F0-38D6-E493-5324-927D100E2100}"/>
              </a:ext>
            </a:extLst>
          </p:cNvPr>
          <p:cNvPicPr>
            <a:picLocks noChangeAspect="1"/>
          </p:cNvPicPr>
          <p:nvPr/>
        </p:nvPicPr>
        <p:blipFill>
          <a:blip r:embed="rId2"/>
          <a:stretch>
            <a:fillRect/>
          </a:stretch>
        </p:blipFill>
        <p:spPr>
          <a:xfrm>
            <a:off x="4902164" y="1228423"/>
            <a:ext cx="7539218" cy="4073486"/>
          </a:xfrm>
          <a:prstGeom prst="rect">
            <a:avLst/>
          </a:prstGeom>
        </p:spPr>
      </p:pic>
      <p:pic>
        <p:nvPicPr>
          <p:cNvPr id="6" name="Picture 5">
            <a:extLst>
              <a:ext uri="{FF2B5EF4-FFF2-40B4-BE49-F238E27FC236}">
                <a16:creationId xmlns:a16="http://schemas.microsoft.com/office/drawing/2014/main" id="{1D273FA0-0602-08A7-347D-7107FF9FF655}"/>
              </a:ext>
            </a:extLst>
          </p:cNvPr>
          <p:cNvPicPr>
            <a:picLocks noChangeAspect="1"/>
          </p:cNvPicPr>
          <p:nvPr/>
        </p:nvPicPr>
        <p:blipFill>
          <a:blip r:embed="rId3"/>
          <a:stretch>
            <a:fillRect/>
          </a:stretch>
        </p:blipFill>
        <p:spPr>
          <a:xfrm>
            <a:off x="11040623" y="5696168"/>
            <a:ext cx="1019175" cy="1019175"/>
          </a:xfrm>
          <a:prstGeom prst="rect">
            <a:avLst/>
          </a:prstGeom>
        </p:spPr>
      </p:pic>
    </p:spTree>
    <p:extLst>
      <p:ext uri="{BB962C8B-B14F-4D97-AF65-F5344CB8AC3E}">
        <p14:creationId xmlns:p14="http://schemas.microsoft.com/office/powerpoint/2010/main" val="177787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1957-FE45-7213-6928-FA08A5C2A57F}"/>
              </a:ext>
            </a:extLst>
          </p:cNvPr>
          <p:cNvSpPr>
            <a:spLocks noGrp="1"/>
          </p:cNvSpPr>
          <p:nvPr>
            <p:ph type="title"/>
          </p:nvPr>
        </p:nvSpPr>
        <p:spPr/>
        <p:txBody>
          <a:bodyPr/>
          <a:lstStyle/>
          <a:p>
            <a:pPr algn="ctr"/>
            <a:r>
              <a:rPr lang="en-US" b="1" dirty="0">
                <a:latin typeface="Futura Md BT"/>
              </a:rPr>
              <a:t>RTP Project Development Process</a:t>
            </a:r>
          </a:p>
        </p:txBody>
      </p:sp>
      <p:sp>
        <p:nvSpPr>
          <p:cNvPr id="3" name="Content Placeholder 2">
            <a:extLst>
              <a:ext uri="{FF2B5EF4-FFF2-40B4-BE49-F238E27FC236}">
                <a16:creationId xmlns:a16="http://schemas.microsoft.com/office/drawing/2014/main" id="{FF8ECA3B-B2F6-7DF1-60D3-66475AFF9C04}"/>
              </a:ext>
            </a:extLst>
          </p:cNvPr>
          <p:cNvSpPr>
            <a:spLocks noGrp="1"/>
          </p:cNvSpPr>
          <p:nvPr>
            <p:ph sz="half" idx="1"/>
          </p:nvPr>
        </p:nvSpPr>
        <p:spPr>
          <a:xfrm>
            <a:off x="1950098" y="1152939"/>
            <a:ext cx="10241902" cy="5131320"/>
          </a:xfrm>
        </p:spPr>
        <p:txBody>
          <a:bodyPr vert="horz" lIns="91440" tIns="45720" rIns="91440" bIns="45720" rtlCol="0" anchor="t">
            <a:normAutofit fontScale="92500" lnSpcReduction="10000"/>
          </a:bodyPr>
          <a:lstStyle/>
          <a:p>
            <a:pPr>
              <a:lnSpc>
                <a:spcPct val="150000"/>
              </a:lnSpc>
              <a:buClrTx/>
            </a:pPr>
            <a:r>
              <a:rPr lang="en-US" sz="1700" b="1" dirty="0">
                <a:latin typeface="Futura Md BT"/>
              </a:rPr>
              <a:t>Purpose: </a:t>
            </a:r>
            <a:r>
              <a:rPr lang="en-US" sz="1700" dirty="0">
                <a:latin typeface="Futura Md BT"/>
              </a:rPr>
              <a:t>Establish primary avenue to add projects to RTP.</a:t>
            </a:r>
          </a:p>
          <a:p>
            <a:pPr lvl="1">
              <a:lnSpc>
                <a:spcPct val="150000"/>
              </a:lnSpc>
              <a:buClrTx/>
              <a:buFont typeface="Wingdings" panose="05000000000000000000" pitchFamily="2" charset="2"/>
              <a:buChar char="Ø"/>
            </a:pPr>
            <a:r>
              <a:rPr lang="en-US" sz="1700" dirty="0">
                <a:latin typeface="Futura Md BT"/>
              </a:rPr>
              <a:t>Project list that reflects and adheres to RTP Vision and Goals.</a:t>
            </a:r>
          </a:p>
          <a:p>
            <a:pPr lvl="1">
              <a:lnSpc>
                <a:spcPct val="150000"/>
              </a:lnSpc>
              <a:buClrTx/>
              <a:buFont typeface="Wingdings" panose="05000000000000000000" pitchFamily="2" charset="2"/>
              <a:buChar char="Ø"/>
            </a:pPr>
            <a:r>
              <a:rPr lang="en-US" sz="1700" dirty="0">
                <a:latin typeface="Futura Md BT"/>
              </a:rPr>
              <a:t>Increase projects submitted and added to the RTP. </a:t>
            </a:r>
          </a:p>
          <a:p>
            <a:pPr lvl="1">
              <a:lnSpc>
                <a:spcPct val="150000"/>
              </a:lnSpc>
              <a:buClrTx/>
              <a:buFont typeface="Wingdings" panose="05000000000000000000" pitchFamily="2" charset="2"/>
              <a:buChar char="Ø"/>
            </a:pPr>
            <a:r>
              <a:rPr lang="en-US" sz="1700" dirty="0">
                <a:latin typeface="Futura Md BT"/>
              </a:rPr>
              <a:t>Maximize planning efforts </a:t>
            </a:r>
          </a:p>
          <a:p>
            <a:pPr lvl="2">
              <a:lnSpc>
                <a:spcPct val="150000"/>
              </a:lnSpc>
              <a:buClrTx/>
              <a:buFont typeface="Wingdings" panose="05000000000000000000" pitchFamily="2" charset="2"/>
              <a:buChar char="Ø"/>
            </a:pPr>
            <a:r>
              <a:rPr lang="en-US" sz="1700" dirty="0">
                <a:latin typeface="Futura Md BT"/>
              </a:rPr>
              <a:t>Once added to RTP, MPO Director and project sponsor collaborate to ensure project is on track to eventually be included in 10-Year Plan and TIP. </a:t>
            </a:r>
          </a:p>
          <a:p>
            <a:pPr>
              <a:lnSpc>
                <a:spcPct val="150000"/>
              </a:lnSpc>
              <a:buClrTx/>
            </a:pPr>
            <a:r>
              <a:rPr lang="en-US" sz="1700" b="1" dirty="0">
                <a:latin typeface="Futura Md BT"/>
              </a:rPr>
              <a:t>Project Development Process</a:t>
            </a:r>
          </a:p>
          <a:p>
            <a:pPr lvl="1">
              <a:lnSpc>
                <a:spcPct val="150000"/>
              </a:lnSpc>
              <a:buClrTx/>
            </a:pPr>
            <a:r>
              <a:rPr lang="en-US" sz="1700" dirty="0">
                <a:latin typeface="Futura Md BT"/>
              </a:rPr>
              <a:t>RTP</a:t>
            </a:r>
          </a:p>
          <a:p>
            <a:pPr lvl="1">
              <a:lnSpc>
                <a:spcPct val="150000"/>
              </a:lnSpc>
              <a:buClrTx/>
            </a:pPr>
            <a:r>
              <a:rPr lang="en-US" sz="1700" dirty="0">
                <a:latin typeface="Futura Md BT"/>
              </a:rPr>
              <a:t>Long-term projects (10+ years) </a:t>
            </a:r>
          </a:p>
          <a:p>
            <a:pPr>
              <a:lnSpc>
                <a:spcPct val="150000"/>
              </a:lnSpc>
              <a:buClrTx/>
            </a:pPr>
            <a:r>
              <a:rPr lang="en-US" sz="1700" b="1" dirty="0">
                <a:latin typeface="Futura Md BT"/>
              </a:rPr>
              <a:t>Project Selection Process</a:t>
            </a:r>
          </a:p>
          <a:p>
            <a:pPr lvl="1">
              <a:lnSpc>
                <a:spcPct val="150000"/>
              </a:lnSpc>
              <a:buClrTx/>
            </a:pPr>
            <a:r>
              <a:rPr lang="en-US" sz="1700" dirty="0">
                <a:latin typeface="Futura Md BT"/>
              </a:rPr>
              <a:t>TIP/10-Year Plan</a:t>
            </a:r>
            <a:endParaRPr lang="en-US" sz="1700" b="1" dirty="0">
              <a:latin typeface="Futura Md BT"/>
            </a:endParaRPr>
          </a:p>
          <a:p>
            <a:pPr lvl="1">
              <a:lnSpc>
                <a:spcPct val="150000"/>
              </a:lnSpc>
              <a:buClrTx/>
            </a:pPr>
            <a:r>
              <a:rPr lang="en-US" sz="1700" dirty="0">
                <a:latin typeface="Futura Md BT"/>
              </a:rPr>
              <a:t>Short-term projects (0 to 10 years) </a:t>
            </a:r>
          </a:p>
          <a:p>
            <a:pPr marL="569913" lvl="1" indent="0">
              <a:lnSpc>
                <a:spcPct val="150000"/>
              </a:lnSpc>
              <a:buNone/>
            </a:pPr>
            <a:endParaRPr lang="en-US" sz="1800" dirty="0">
              <a:latin typeface="Futura Md BT"/>
            </a:endParaRPr>
          </a:p>
          <a:p>
            <a:pPr lvl="1">
              <a:lnSpc>
                <a:spcPct val="150000"/>
              </a:lnSpc>
            </a:pPr>
            <a:endParaRPr lang="en-US" sz="1200" dirty="0">
              <a:latin typeface="Futura Md BT"/>
            </a:endParaRPr>
          </a:p>
          <a:p>
            <a:pPr marL="0" indent="0">
              <a:lnSpc>
                <a:spcPct val="150000"/>
              </a:lnSpc>
              <a:buNone/>
            </a:pPr>
            <a:endParaRPr lang="en-US" sz="1800" dirty="0">
              <a:latin typeface="Futura Md BT"/>
            </a:endParaRPr>
          </a:p>
          <a:p>
            <a:pPr>
              <a:lnSpc>
                <a:spcPct val="150000"/>
              </a:lnSpc>
            </a:pPr>
            <a:endParaRPr lang="en-US" sz="1800" dirty="0">
              <a:latin typeface="Futura Md BT"/>
            </a:endParaRPr>
          </a:p>
          <a:p>
            <a:pPr marL="914400" lvl="1" indent="-457200">
              <a:lnSpc>
                <a:spcPct val="150000"/>
              </a:lnSpc>
              <a:buFont typeface="+mj-lt"/>
              <a:buAutoNum type="arabicPeriod"/>
            </a:pPr>
            <a:endParaRPr lang="en-US" dirty="0">
              <a:latin typeface="Futura Md BT"/>
            </a:endParaRPr>
          </a:p>
          <a:p>
            <a:pPr marL="798195" lvl="1">
              <a:lnSpc>
                <a:spcPct val="150000"/>
              </a:lnSpc>
            </a:pPr>
            <a:endParaRPr lang="en-US" dirty="0"/>
          </a:p>
          <a:p>
            <a:pPr marL="798195" lvl="1"/>
            <a:endParaRPr lang="en-US" dirty="0"/>
          </a:p>
        </p:txBody>
      </p:sp>
    </p:spTree>
    <p:extLst>
      <p:ext uri="{BB962C8B-B14F-4D97-AF65-F5344CB8AC3E}">
        <p14:creationId xmlns:p14="http://schemas.microsoft.com/office/powerpoint/2010/main" val="330417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BADF-AB40-9F34-A857-1AE95046AFE7}"/>
              </a:ext>
            </a:extLst>
          </p:cNvPr>
          <p:cNvSpPr>
            <a:spLocks noGrp="1"/>
          </p:cNvSpPr>
          <p:nvPr>
            <p:ph type="title"/>
          </p:nvPr>
        </p:nvSpPr>
        <p:spPr/>
        <p:txBody>
          <a:bodyPr/>
          <a:lstStyle/>
          <a:p>
            <a:pPr algn="ctr"/>
            <a:r>
              <a:rPr lang="en-US" dirty="0"/>
              <a:t>What is an RTP-Eligible Project?</a:t>
            </a:r>
          </a:p>
        </p:txBody>
      </p:sp>
      <p:sp>
        <p:nvSpPr>
          <p:cNvPr id="3" name="Content Placeholder 2">
            <a:extLst>
              <a:ext uri="{FF2B5EF4-FFF2-40B4-BE49-F238E27FC236}">
                <a16:creationId xmlns:a16="http://schemas.microsoft.com/office/drawing/2014/main" id="{4DB0C3AE-D1BE-0170-86BB-97668702DBB2}"/>
              </a:ext>
            </a:extLst>
          </p:cNvPr>
          <p:cNvSpPr>
            <a:spLocks noGrp="1"/>
          </p:cNvSpPr>
          <p:nvPr>
            <p:ph idx="1"/>
          </p:nvPr>
        </p:nvSpPr>
        <p:spPr>
          <a:xfrm>
            <a:off x="107005" y="1228424"/>
            <a:ext cx="11788346" cy="4948258"/>
          </a:xfrm>
        </p:spPr>
        <p:txBody>
          <a:bodyPr>
            <a:noAutofit/>
          </a:bodyPr>
          <a:lstStyle/>
          <a:p>
            <a:pPr>
              <a:lnSpc>
                <a:spcPct val="150000"/>
              </a:lnSpc>
              <a:buClrTx/>
            </a:pPr>
            <a:r>
              <a:rPr lang="en-US" sz="1800" dirty="0"/>
              <a:t>An RTP eligible project must be 10 + years away from the letting year. </a:t>
            </a:r>
          </a:p>
          <a:p>
            <a:pPr>
              <a:lnSpc>
                <a:spcPct val="150000"/>
              </a:lnSpc>
              <a:buClrTx/>
            </a:pPr>
            <a:r>
              <a:rPr lang="en-US" sz="1800" dirty="0"/>
              <a:t>RTP eligible projects must be able to answer the following:</a:t>
            </a:r>
          </a:p>
          <a:p>
            <a:pPr marL="742950" lvl="1" indent="-285750">
              <a:lnSpc>
                <a:spcPct val="150000"/>
              </a:lnSpc>
              <a:buClrTx/>
              <a:buFont typeface="Wingdings" panose="05000000000000000000" pitchFamily="2" charset="2"/>
              <a:buChar char="§"/>
            </a:pPr>
            <a:r>
              <a:rPr lang="en-US" sz="1800" dirty="0">
                <a:latin typeface="Futura Md BT" panose="020B0602020204020303"/>
              </a:rPr>
              <a:t>Name, or Facility</a:t>
            </a:r>
          </a:p>
          <a:p>
            <a:pPr marL="742950" lvl="1" indent="-285750">
              <a:lnSpc>
                <a:spcPct val="150000"/>
              </a:lnSpc>
              <a:buClrTx/>
              <a:buFont typeface="Wingdings" panose="05000000000000000000" pitchFamily="2" charset="2"/>
              <a:buChar char="§"/>
            </a:pPr>
            <a:r>
              <a:rPr lang="en-US" sz="1800" dirty="0">
                <a:latin typeface="Futura Md BT" panose="020B0602020204020303"/>
              </a:rPr>
              <a:t>Description, or Scope of Work</a:t>
            </a:r>
          </a:p>
          <a:p>
            <a:pPr marL="742950" lvl="1" indent="-285750">
              <a:lnSpc>
                <a:spcPct val="150000"/>
              </a:lnSpc>
              <a:buClrTx/>
              <a:buFont typeface="Wingdings" panose="05000000000000000000" pitchFamily="2" charset="2"/>
              <a:buChar char="§"/>
            </a:pPr>
            <a:r>
              <a:rPr lang="en-US" sz="1800" dirty="0">
                <a:latin typeface="Futura Md BT" panose="020B0602020204020303"/>
              </a:rPr>
              <a:t>Limits  </a:t>
            </a:r>
          </a:p>
          <a:p>
            <a:pPr marL="742950" lvl="1" indent="-285750">
              <a:lnSpc>
                <a:spcPct val="150000"/>
              </a:lnSpc>
              <a:buClrTx/>
              <a:buFont typeface="Wingdings" panose="05000000000000000000" pitchFamily="2" charset="2"/>
              <a:buChar char="§"/>
            </a:pPr>
            <a:r>
              <a:rPr lang="en-US" sz="1800" dirty="0">
                <a:latin typeface="Futura Md BT" panose="020B0602020204020303"/>
              </a:rPr>
              <a:t>Cost, or reasonable cost ranges </a:t>
            </a:r>
          </a:p>
          <a:p>
            <a:pPr marL="742950" lvl="1" indent="-285750">
              <a:lnSpc>
                <a:spcPct val="150000"/>
              </a:lnSpc>
              <a:buClrTx/>
              <a:buFont typeface="Wingdings" panose="05000000000000000000" pitchFamily="2" charset="2"/>
              <a:buChar char="§"/>
            </a:pPr>
            <a:r>
              <a:rPr lang="en-US" sz="1800" dirty="0">
                <a:latin typeface="Futura Md BT" panose="020B0602020204020303"/>
              </a:rPr>
              <a:t>Fiscal Year, or five-year band </a:t>
            </a:r>
          </a:p>
          <a:p>
            <a:pPr marL="742950" lvl="1" indent="-285750">
              <a:lnSpc>
                <a:spcPct val="150000"/>
              </a:lnSpc>
              <a:buClrTx/>
              <a:buFont typeface="Wingdings" panose="05000000000000000000" pitchFamily="2" charset="2"/>
              <a:buChar char="§"/>
            </a:pPr>
            <a:r>
              <a:rPr lang="en-US" sz="1800" dirty="0">
                <a:latin typeface="Futura Md BT" panose="020B0602020204020303"/>
              </a:rPr>
              <a:t>Adherence to RTP Goals</a:t>
            </a:r>
          </a:p>
          <a:p>
            <a:pPr marL="285750" indent="-285750">
              <a:lnSpc>
                <a:spcPct val="150000"/>
              </a:lnSpc>
              <a:buClrTx/>
            </a:pPr>
            <a:r>
              <a:rPr lang="en-US" sz="1800" dirty="0">
                <a:latin typeface="Futura Md BT" panose="020B0602020204020303"/>
              </a:rPr>
              <a:t>Project information can be estimated</a:t>
            </a:r>
          </a:p>
          <a:p>
            <a:pPr marL="742950" lvl="1" indent="-285750">
              <a:lnSpc>
                <a:spcPct val="150000"/>
              </a:lnSpc>
              <a:buClrTx/>
            </a:pPr>
            <a:r>
              <a:rPr lang="en-US" sz="1800" dirty="0">
                <a:latin typeface="Futura Md BT" panose="020B0602020204020303"/>
              </a:rPr>
              <a:t>MPO does </a:t>
            </a:r>
            <a:r>
              <a:rPr lang="en-US" sz="1800" b="1" u="sng" dirty="0">
                <a:latin typeface="Futura Md BT" panose="020B0602020204020303"/>
              </a:rPr>
              <a:t>not expect</a:t>
            </a:r>
            <a:r>
              <a:rPr lang="en-US" sz="1800" dirty="0">
                <a:latin typeface="Futura Md BT" panose="020B0602020204020303"/>
              </a:rPr>
              <a:t> exact information at this stage.</a:t>
            </a:r>
          </a:p>
        </p:txBody>
      </p:sp>
      <p:pic>
        <p:nvPicPr>
          <p:cNvPr id="5" name="Picture 4">
            <a:extLst>
              <a:ext uri="{FF2B5EF4-FFF2-40B4-BE49-F238E27FC236}">
                <a16:creationId xmlns:a16="http://schemas.microsoft.com/office/drawing/2014/main" id="{AF68CF7C-D3B9-C357-BC1E-352181719210}"/>
              </a:ext>
            </a:extLst>
          </p:cNvPr>
          <p:cNvPicPr>
            <a:picLocks noChangeAspect="1"/>
          </p:cNvPicPr>
          <p:nvPr/>
        </p:nvPicPr>
        <p:blipFill>
          <a:blip r:embed="rId3"/>
          <a:stretch>
            <a:fillRect/>
          </a:stretch>
        </p:blipFill>
        <p:spPr>
          <a:xfrm>
            <a:off x="11065820" y="5746502"/>
            <a:ext cx="1019175" cy="1019175"/>
          </a:xfrm>
          <a:prstGeom prst="rect">
            <a:avLst/>
          </a:prstGeom>
        </p:spPr>
      </p:pic>
    </p:spTree>
    <p:extLst>
      <p:ext uri="{BB962C8B-B14F-4D97-AF65-F5344CB8AC3E}">
        <p14:creationId xmlns:p14="http://schemas.microsoft.com/office/powerpoint/2010/main" val="109688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A8E8-C49E-3DFE-5949-051F4CBE8A92}"/>
              </a:ext>
            </a:extLst>
          </p:cNvPr>
          <p:cNvSpPr>
            <a:spLocks noGrp="1"/>
          </p:cNvSpPr>
          <p:nvPr>
            <p:ph type="title"/>
          </p:nvPr>
        </p:nvSpPr>
        <p:spPr>
          <a:xfrm>
            <a:off x="0" y="-1"/>
            <a:ext cx="12191999" cy="1147666"/>
          </a:xfrm>
        </p:spPr>
        <p:txBody>
          <a:bodyPr>
            <a:normAutofit/>
          </a:bodyPr>
          <a:lstStyle/>
          <a:p>
            <a:pPr algn="ctr"/>
            <a:r>
              <a:rPr lang="en-US" b="1" dirty="0">
                <a:latin typeface="Futura Md BT"/>
              </a:rPr>
              <a:t>RTP Subcommittee Meeting Outcomes</a:t>
            </a:r>
          </a:p>
        </p:txBody>
      </p:sp>
      <p:sp>
        <p:nvSpPr>
          <p:cNvPr id="3" name="Content Placeholder 2">
            <a:extLst>
              <a:ext uri="{FF2B5EF4-FFF2-40B4-BE49-F238E27FC236}">
                <a16:creationId xmlns:a16="http://schemas.microsoft.com/office/drawing/2014/main" id="{CF5B5507-40A3-0494-C487-2F2EE72DB3A9}"/>
              </a:ext>
            </a:extLst>
          </p:cNvPr>
          <p:cNvSpPr>
            <a:spLocks noGrp="1"/>
          </p:cNvSpPr>
          <p:nvPr>
            <p:ph sz="half" idx="1"/>
          </p:nvPr>
        </p:nvSpPr>
        <p:spPr>
          <a:xfrm>
            <a:off x="1972636" y="1147665"/>
            <a:ext cx="10149455" cy="5038531"/>
          </a:xfrm>
        </p:spPr>
        <p:txBody>
          <a:bodyPr numCol="2">
            <a:normAutofit fontScale="62500" lnSpcReduction="20000"/>
          </a:bodyPr>
          <a:lstStyle/>
          <a:p>
            <a:pPr>
              <a:lnSpc>
                <a:spcPct val="150000"/>
              </a:lnSpc>
              <a:buClrTx/>
              <a:buFont typeface="Wingdings" panose="05000000000000000000" pitchFamily="2" charset="2"/>
              <a:buChar char="ü"/>
            </a:pPr>
            <a:r>
              <a:rPr lang="en-US" b="1" dirty="0">
                <a:latin typeface="Futura Md BT"/>
              </a:rPr>
              <a:t>May 2023</a:t>
            </a:r>
            <a:r>
              <a:rPr lang="en-US" dirty="0">
                <a:latin typeface="Futura Md BT"/>
              </a:rPr>
              <a:t> = RTP Subcommittee charged to guide process development.</a:t>
            </a:r>
          </a:p>
          <a:p>
            <a:pPr>
              <a:lnSpc>
                <a:spcPct val="150000"/>
              </a:lnSpc>
              <a:buClrTx/>
              <a:buFont typeface="Wingdings" panose="05000000000000000000" pitchFamily="2" charset="2"/>
              <a:buChar char="ü"/>
            </a:pPr>
            <a:r>
              <a:rPr lang="en-US" b="1" dirty="0">
                <a:latin typeface="Futura Md BT"/>
              </a:rPr>
              <a:t>June 2023</a:t>
            </a:r>
            <a:r>
              <a:rPr lang="en-US" dirty="0">
                <a:latin typeface="Futura Md BT"/>
              </a:rPr>
              <a:t> = Peer reviews with NP&amp;EDC, NCTCOG, ARC, and SCAG.</a:t>
            </a:r>
          </a:p>
          <a:p>
            <a:pPr>
              <a:lnSpc>
                <a:spcPct val="150000"/>
              </a:lnSpc>
              <a:buClrTx/>
              <a:buFont typeface="Wingdings" panose="05000000000000000000" pitchFamily="2" charset="2"/>
              <a:buChar char="ü"/>
            </a:pPr>
            <a:r>
              <a:rPr lang="en-US" b="1" dirty="0">
                <a:latin typeface="Futura Md BT"/>
              </a:rPr>
              <a:t>July 2023</a:t>
            </a:r>
            <a:r>
              <a:rPr lang="en-US" dirty="0">
                <a:latin typeface="Futura Md BT"/>
              </a:rPr>
              <a:t> = RTP Subcommittee recommended development of process.</a:t>
            </a:r>
          </a:p>
          <a:p>
            <a:pPr>
              <a:lnSpc>
                <a:spcPct val="150000"/>
              </a:lnSpc>
              <a:buClrTx/>
              <a:buFont typeface="Wingdings" panose="05000000000000000000" pitchFamily="2" charset="2"/>
              <a:buChar char="ü"/>
            </a:pPr>
            <a:r>
              <a:rPr lang="en-US" b="1" dirty="0">
                <a:latin typeface="Futura Md BT"/>
              </a:rPr>
              <a:t>August 2023</a:t>
            </a:r>
            <a:r>
              <a:rPr lang="en-US" dirty="0">
                <a:latin typeface="Futura Md BT"/>
              </a:rPr>
              <a:t> = Discussed how to translate the vision and goals into process.</a:t>
            </a:r>
          </a:p>
          <a:p>
            <a:pPr>
              <a:lnSpc>
                <a:spcPct val="150000"/>
              </a:lnSpc>
              <a:buClrTx/>
              <a:buFont typeface="Wingdings" panose="05000000000000000000" pitchFamily="2" charset="2"/>
              <a:buChar char="ü"/>
            </a:pPr>
            <a:r>
              <a:rPr lang="en-US" b="1" dirty="0">
                <a:latin typeface="Futura Md BT"/>
              </a:rPr>
              <a:t>September 2023</a:t>
            </a:r>
            <a:r>
              <a:rPr lang="en-US" dirty="0">
                <a:latin typeface="Futura Md BT"/>
              </a:rPr>
              <a:t> = Draft proposal</a:t>
            </a:r>
          </a:p>
          <a:p>
            <a:pPr>
              <a:lnSpc>
                <a:spcPct val="150000"/>
              </a:lnSpc>
              <a:buClrTx/>
              <a:buFont typeface="Wingdings" panose="05000000000000000000" pitchFamily="2" charset="2"/>
              <a:buChar char="ü"/>
            </a:pPr>
            <a:r>
              <a:rPr lang="en-US" b="1" dirty="0">
                <a:latin typeface="Futura Md BT"/>
              </a:rPr>
              <a:t>October 2023</a:t>
            </a:r>
            <a:r>
              <a:rPr lang="en-US" dirty="0">
                <a:latin typeface="Futura Md BT"/>
              </a:rPr>
              <a:t> = Proposal feedback and key terms discussion.</a:t>
            </a:r>
          </a:p>
          <a:p>
            <a:pPr>
              <a:lnSpc>
                <a:spcPct val="150000"/>
              </a:lnSpc>
              <a:buClrTx/>
              <a:buFont typeface="Wingdings" panose="05000000000000000000" pitchFamily="2" charset="2"/>
              <a:buChar char="ü"/>
            </a:pPr>
            <a:r>
              <a:rPr lang="en-US" b="1" dirty="0">
                <a:latin typeface="Futura Md BT"/>
              </a:rPr>
              <a:t>November 2023</a:t>
            </a:r>
            <a:r>
              <a:rPr lang="en-US" dirty="0">
                <a:latin typeface="Futura Md BT"/>
              </a:rPr>
              <a:t> = RTP Subcommittee recommends proposal to Transportation Advisory Committee (TAC).</a:t>
            </a:r>
          </a:p>
          <a:p>
            <a:pPr>
              <a:lnSpc>
                <a:spcPct val="150000"/>
              </a:lnSpc>
              <a:buClrTx/>
              <a:buFont typeface="Wingdings" panose="05000000000000000000" pitchFamily="2" charset="2"/>
              <a:buChar char="ü"/>
            </a:pPr>
            <a:r>
              <a:rPr lang="en-US" b="1" dirty="0">
                <a:latin typeface="Futura Md BT"/>
              </a:rPr>
              <a:t>December 2023 </a:t>
            </a:r>
            <a:r>
              <a:rPr lang="en-US" dirty="0">
                <a:latin typeface="Futura Md BT"/>
              </a:rPr>
              <a:t>= TAC addresses proposal and sends comments to Subcommittee</a:t>
            </a:r>
          </a:p>
          <a:p>
            <a:pPr>
              <a:lnSpc>
                <a:spcPct val="150000"/>
              </a:lnSpc>
              <a:buClrTx/>
              <a:buFont typeface="Wingdings" panose="05000000000000000000" pitchFamily="2" charset="2"/>
              <a:buChar char="ü"/>
            </a:pPr>
            <a:r>
              <a:rPr lang="en-US" b="1" dirty="0">
                <a:latin typeface="Futura Md BT"/>
              </a:rPr>
              <a:t>January 2024</a:t>
            </a:r>
            <a:r>
              <a:rPr lang="en-US" dirty="0">
                <a:latin typeface="Futura Md BT"/>
              </a:rPr>
              <a:t> = Response to comments from December TAC meeting.</a:t>
            </a:r>
          </a:p>
          <a:p>
            <a:pPr>
              <a:lnSpc>
                <a:spcPct val="150000"/>
              </a:lnSpc>
              <a:buClrTx/>
              <a:buFont typeface="Wingdings" panose="05000000000000000000" pitchFamily="2" charset="2"/>
              <a:buChar char="ü"/>
            </a:pPr>
            <a:r>
              <a:rPr lang="en-US" b="1" dirty="0">
                <a:latin typeface="Futura Md BT"/>
              </a:rPr>
              <a:t>February 2024 </a:t>
            </a:r>
            <a:r>
              <a:rPr lang="en-US" dirty="0">
                <a:latin typeface="Futura Md BT"/>
              </a:rPr>
              <a:t>= Adoption of Process is Recommended by TAC.</a:t>
            </a:r>
          </a:p>
          <a:p>
            <a:pPr>
              <a:lnSpc>
                <a:spcPct val="150000"/>
              </a:lnSpc>
              <a:buClrTx/>
              <a:buFont typeface="Wingdings" panose="05000000000000000000" pitchFamily="2" charset="2"/>
              <a:buChar char="ü"/>
            </a:pPr>
            <a:r>
              <a:rPr lang="en-US" b="1" dirty="0">
                <a:latin typeface="Futura Md BT"/>
              </a:rPr>
              <a:t>February 2024 </a:t>
            </a:r>
            <a:r>
              <a:rPr lang="en-US" dirty="0">
                <a:latin typeface="Futura Md BT"/>
              </a:rPr>
              <a:t>= Adopted by Transportation Policy Council</a:t>
            </a:r>
          </a:p>
        </p:txBody>
      </p:sp>
    </p:spTree>
    <p:extLst>
      <p:ext uri="{BB962C8B-B14F-4D97-AF65-F5344CB8AC3E}">
        <p14:creationId xmlns:p14="http://schemas.microsoft.com/office/powerpoint/2010/main" val="74840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9BC6C-E233-DD5C-6CD2-4F54030D3FFF}"/>
              </a:ext>
            </a:extLst>
          </p:cNvPr>
          <p:cNvSpPr>
            <a:spLocks noGrp="1"/>
          </p:cNvSpPr>
          <p:nvPr>
            <p:ph type="ctrTitle"/>
          </p:nvPr>
        </p:nvSpPr>
        <p:spPr>
          <a:xfrm>
            <a:off x="0" y="2676524"/>
            <a:ext cx="12192000" cy="1754159"/>
          </a:xfrm>
        </p:spPr>
        <p:txBody>
          <a:bodyPr>
            <a:noAutofit/>
          </a:bodyPr>
          <a:lstStyle/>
          <a:p>
            <a:r>
              <a:rPr lang="en-US" sz="4600" dirty="0">
                <a:latin typeface="Futura Md BT"/>
              </a:rPr>
              <a:t>Regional Transportation Plan</a:t>
            </a:r>
            <a:br>
              <a:rPr lang="en-US" sz="4600" dirty="0">
                <a:latin typeface="Futura Md BT"/>
              </a:rPr>
            </a:br>
            <a:r>
              <a:rPr lang="en-US" sz="4600" dirty="0">
                <a:latin typeface="Futura Md BT"/>
              </a:rPr>
              <a:t> Project Development Process: Overview </a:t>
            </a:r>
            <a:br>
              <a:rPr lang="en-US" sz="4600" dirty="0">
                <a:latin typeface="Futura Md BT"/>
              </a:rPr>
            </a:br>
            <a:endParaRPr lang="en-US" sz="4600" dirty="0"/>
          </a:p>
        </p:txBody>
      </p:sp>
      <p:pic>
        <p:nvPicPr>
          <p:cNvPr id="6" name="Picture 5">
            <a:extLst>
              <a:ext uri="{FF2B5EF4-FFF2-40B4-BE49-F238E27FC236}">
                <a16:creationId xmlns:a16="http://schemas.microsoft.com/office/drawing/2014/main" id="{13D1EAF7-89E0-1C7D-3B20-C7DB82E885A1}"/>
              </a:ext>
            </a:extLst>
          </p:cNvPr>
          <p:cNvPicPr>
            <a:picLocks noChangeAspect="1"/>
          </p:cNvPicPr>
          <p:nvPr/>
        </p:nvPicPr>
        <p:blipFill>
          <a:blip r:embed="rId2"/>
          <a:stretch>
            <a:fillRect/>
          </a:stretch>
        </p:blipFill>
        <p:spPr>
          <a:xfrm>
            <a:off x="11153480" y="5751537"/>
            <a:ext cx="914400" cy="933450"/>
          </a:xfrm>
          <a:prstGeom prst="rect">
            <a:avLst/>
          </a:prstGeom>
        </p:spPr>
      </p:pic>
      <p:sp>
        <p:nvSpPr>
          <p:cNvPr id="4" name="Subtitle 1">
            <a:extLst>
              <a:ext uri="{FF2B5EF4-FFF2-40B4-BE49-F238E27FC236}">
                <a16:creationId xmlns:a16="http://schemas.microsoft.com/office/drawing/2014/main" id="{01918D66-4C2F-529F-3B39-D05623275257}"/>
              </a:ext>
            </a:extLst>
          </p:cNvPr>
          <p:cNvSpPr txBox="1">
            <a:spLocks/>
          </p:cNvSpPr>
          <p:nvPr/>
        </p:nvSpPr>
        <p:spPr>
          <a:xfrm>
            <a:off x="1" y="5519764"/>
            <a:ext cx="6095999" cy="8894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25B5AF"/>
              </a:buClr>
              <a:buFont typeface="Wingdings" panose="05000000000000000000" pitchFamily="2" charset="2"/>
              <a:buNone/>
              <a:defRPr sz="2400" b="1" kern="1200">
                <a:solidFill>
                  <a:schemeClr val="bg1"/>
                </a:solidFill>
                <a:effectLst>
                  <a:outerShdw blurRad="38100" dist="38100" dir="2700000" algn="tl">
                    <a:srgbClr val="000000">
                      <a:alpha val="43137"/>
                    </a:srgbClr>
                  </a:outerShdw>
                </a:effectLst>
                <a:latin typeface="Futura Md BT" panose="020B0602020204020303" pitchFamily="34" charset="0"/>
                <a:ea typeface="+mn-ea"/>
                <a:cs typeface="+mn-cs"/>
              </a:defRPr>
            </a:lvl1pPr>
            <a:lvl2pPr marL="457200" indent="0" algn="ctr" defTabSz="914400" rtl="0" eaLnBrk="1" latinLnBrk="0" hangingPunct="1">
              <a:lnSpc>
                <a:spcPct val="90000"/>
              </a:lnSpc>
              <a:spcBef>
                <a:spcPts val="500"/>
              </a:spcBef>
              <a:buClr>
                <a:srgbClr val="25B5AF"/>
              </a:buClr>
              <a:buFont typeface="Arial" panose="020B0604020202020204" pitchFamily="34" charset="0"/>
              <a:buNone/>
              <a:defRPr sz="2000" kern="1200">
                <a:solidFill>
                  <a:schemeClr val="tx1"/>
                </a:solidFill>
                <a:latin typeface="Futura Md BT" panose="020B0602020204020303" pitchFamily="34" charset="0"/>
                <a:ea typeface="+mn-ea"/>
                <a:cs typeface="+mn-cs"/>
              </a:defRPr>
            </a:lvl2pPr>
            <a:lvl3pPr marL="914400" indent="0" algn="ctr" defTabSz="914400" rtl="0" eaLnBrk="1" latinLnBrk="0" hangingPunct="1">
              <a:lnSpc>
                <a:spcPct val="90000"/>
              </a:lnSpc>
              <a:spcBef>
                <a:spcPts val="500"/>
              </a:spcBef>
              <a:buClr>
                <a:srgbClr val="25B5AF"/>
              </a:buClr>
              <a:buSzPct val="80000"/>
              <a:buFont typeface="Courier New" panose="02070309020205020404" pitchFamily="49" charset="0"/>
              <a:buNone/>
              <a:defRPr sz="1800" kern="1200">
                <a:solidFill>
                  <a:schemeClr val="tx1"/>
                </a:solidFill>
                <a:latin typeface="Futura Md BT" panose="020B06020202040203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utura Md BT" panose="020B06020202040203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utura Md BT" panose="020B06020202040203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Stephen Keen</a:t>
            </a:r>
          </a:p>
          <a:p>
            <a:r>
              <a:rPr lang="en-US" sz="1200" dirty="0"/>
              <a:t>Wednesday, May 15, 2024</a:t>
            </a:r>
          </a:p>
        </p:txBody>
      </p:sp>
    </p:spTree>
    <p:extLst>
      <p:ext uri="{BB962C8B-B14F-4D97-AF65-F5344CB8AC3E}">
        <p14:creationId xmlns:p14="http://schemas.microsoft.com/office/powerpoint/2010/main" val="2194253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gacmpo-slide-template-2017.potx" id="{6957FB30-8789-4637-8884-C27227810CC3}" vid="{9D878D2C-657F-4C7C-8249-B820C953F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gacmpo-slide-template-2018-v1.potx" id="{168C5D7E-7BE7-446B-9363-64D11E5AAE14}" vid="{D0F3308C-920E-4930-A863-6EC800132F1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gacmpo-slide-template-2018-v1.potx" id="{168C5D7E-7BE7-446B-9363-64D11E5AAE14}" vid="{D0F3308C-920E-4930-A863-6EC800132F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9C85C0AC5F824694C856A2057F690B" ma:contentTypeVersion="19" ma:contentTypeDescription="Create a new document." ma:contentTypeScope="" ma:versionID="e51c7d0ae4c9e6c17d77ce293f3bea16">
  <xsd:schema xmlns:xsd="http://www.w3.org/2001/XMLSchema" xmlns:xs="http://www.w3.org/2001/XMLSchema" xmlns:p="http://schemas.microsoft.com/office/2006/metadata/properties" xmlns:ns2="fd980553-de3a-4de2-9219-f8ab594b3dbd" xmlns:ns3="7da68578-895d-4bb3-8f0a-d42b25a566e1" targetNamespace="http://schemas.microsoft.com/office/2006/metadata/properties" ma:root="true" ma:fieldsID="c7ae13e4d5fd904272416fad6c979317" ns2:_="" ns3:_="">
    <xsd:import namespace="fd980553-de3a-4de2-9219-f8ab594b3dbd"/>
    <xsd:import namespace="7da68578-895d-4bb3-8f0a-d42b25a566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80553-de3a-4de2-9219-f8ab594b3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090e69-68ed-4240-a6f3-2772c3616f8f"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a68578-895d-4bb3-8f0a-d42b25a566e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3f74236-61e0-4655-b75a-bf0b7f460b80}" ma:internalName="TaxCatchAll" ma:showField="CatchAllData" ma:web="7da68578-895d-4bb3-8f0a-d42b25a566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da68578-895d-4bb3-8f0a-d42b25a566e1" xsi:nil="true"/>
    <lcf76f155ced4ddcb4097134ff3c332f xmlns="fd980553-de3a-4de2-9219-f8ab594b3d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AC7B41-25D4-4337-925A-D4F3836DB28A}">
  <ds:schemaRefs>
    <ds:schemaRef ds:uri="http://schemas.microsoft.com/sharepoint/v3/contenttype/forms"/>
  </ds:schemaRefs>
</ds:datastoreItem>
</file>

<file path=customXml/itemProps2.xml><?xml version="1.0" encoding="utf-8"?>
<ds:datastoreItem xmlns:ds="http://schemas.openxmlformats.org/officeDocument/2006/customXml" ds:itemID="{B902FAC8-D41B-41AE-B72F-A14AC8A8F735}">
  <ds:schemaRefs>
    <ds:schemaRef ds:uri="7da68578-895d-4bb3-8f0a-d42b25a566e1"/>
    <ds:schemaRef ds:uri="fd980553-de3a-4de2-9219-f8ab594b3d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855E911-5BA7-46C3-93B6-A215F721643B}">
  <ds:schemaRefs>
    <ds:schemaRef ds:uri="http://schemas.openxmlformats.org/package/2006/metadata/core-properties"/>
    <ds:schemaRef ds:uri="http://schemas.microsoft.com/office/2006/metadata/properties"/>
    <ds:schemaRef ds:uri="http://schemas.microsoft.com/office/infopath/2007/PartnerControls"/>
    <ds:schemaRef ds:uri="fd980553-de3a-4de2-9219-f8ab594b3dbd"/>
    <ds:schemaRef ds:uri="http://schemas.microsoft.com/office/2006/documentManagement/types"/>
    <ds:schemaRef ds:uri="http://www.w3.org/XML/1998/namespace"/>
    <ds:schemaRef ds:uri="http://purl.org/dc/dcmitype/"/>
    <ds:schemaRef ds:uri="http://purl.org/dc/terms/"/>
    <ds:schemaRef ds:uri="7da68578-895d-4bb3-8f0a-d42b25a566e1"/>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8720</TotalTime>
  <Words>2127</Words>
  <Application>Microsoft Office PowerPoint</Application>
  <PresentationFormat>Widescreen</PresentationFormat>
  <Paragraphs>276</Paragraphs>
  <Slides>25</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Courier New</vt:lpstr>
      <vt:lpstr>Futura Bk BT</vt:lpstr>
      <vt:lpstr>Futura Md BT</vt:lpstr>
      <vt:lpstr>Futura-Bold</vt:lpstr>
      <vt:lpstr>Wingdings</vt:lpstr>
      <vt:lpstr>3_Office Theme</vt:lpstr>
      <vt:lpstr>Office Theme</vt:lpstr>
      <vt:lpstr>1_Office Theme</vt:lpstr>
      <vt:lpstr>Project Sponsor Workshop</vt:lpstr>
      <vt:lpstr>Workshop Agenda</vt:lpstr>
      <vt:lpstr>Regional Transportation Plan (RTP) Background</vt:lpstr>
      <vt:lpstr>RTP Background</vt:lpstr>
      <vt:lpstr>RTP Vision Statement, Goals, and Desired Outcomes</vt:lpstr>
      <vt:lpstr>RTP Project Development Process</vt:lpstr>
      <vt:lpstr>What is an RTP-Eligible Project?</vt:lpstr>
      <vt:lpstr>RTP Subcommittee Meeting Outcomes</vt:lpstr>
      <vt:lpstr>Regional Transportation Plan  Project Development Process: Overview  </vt:lpstr>
      <vt:lpstr>Step-by-Step</vt:lpstr>
      <vt:lpstr>Step 1: Access</vt:lpstr>
      <vt:lpstr>Step 2: Submission</vt:lpstr>
      <vt:lpstr>RTP Goal 1: Improve Safety</vt:lpstr>
      <vt:lpstr>RTP Goal 2: Achieve and Maintain a  State of Good Repair</vt:lpstr>
      <vt:lpstr>RTP Goal 3: Move People and  Goods Reliably and Efficiently</vt:lpstr>
      <vt:lpstr>RTP Goal 4: Strengthen Regional  and Economic Competitiveness </vt:lpstr>
      <vt:lpstr>RTP Goal 5: Conserve and Protect  Natural and Cultural Resources</vt:lpstr>
      <vt:lpstr>RTP Goals and Criteria</vt:lpstr>
      <vt:lpstr>Step 3: Evaluation</vt:lpstr>
      <vt:lpstr>Step 4: Recommendation</vt:lpstr>
      <vt:lpstr>Step 5: Presentation</vt:lpstr>
      <vt:lpstr>Informational Slide: Regional Significance</vt:lpstr>
      <vt:lpstr>Informational Slide: Illustrative List</vt:lpstr>
      <vt:lpstr>Informational Slide: Air Quality Conformity Determination</vt:lpstr>
      <vt:lpstr>Closing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Happens Once a Project is Submitted</dc:title>
  <dc:creator>Keen, Stephen</dc:creator>
  <cp:lastModifiedBy>Keen, Stephen</cp:lastModifiedBy>
  <cp:revision>17</cp:revision>
  <dcterms:created xsi:type="dcterms:W3CDTF">2023-08-17T14:15:08Z</dcterms:created>
  <dcterms:modified xsi:type="dcterms:W3CDTF">2024-05-15T17:24:19Z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0x0101005F9C85C0AC5F824694C856A2057F690B</vt:lpwstr>
  </property>
  <property fmtid="{D5CDD505-2E9C-101B-9397-08002B2CF9AE}" pid="3" name="MediaServiceImageTags">
    <vt:lpwstr/>
  </property>
  <property fmtid="{D5CDD505-2E9C-101B-9397-08002B2CF9AE}" pid="4" name="Order">
    <vt:r8>342000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