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df" ContentType="application/pd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Lst>
  <p:notesMasterIdLst>
    <p:notesMasterId r:id="rId32"/>
  </p:notesMasterIdLst>
  <p:sldIdLst>
    <p:sldId id="256" r:id="rId5"/>
    <p:sldId id="927" r:id="rId6"/>
    <p:sldId id="344" r:id="rId7"/>
    <p:sldId id="2131" r:id="rId8"/>
    <p:sldId id="6338" r:id="rId9"/>
    <p:sldId id="1976" r:id="rId10"/>
    <p:sldId id="6348" r:id="rId11"/>
    <p:sldId id="310" r:id="rId12"/>
    <p:sldId id="1971" r:id="rId13"/>
    <p:sldId id="2142533707" r:id="rId14"/>
    <p:sldId id="2142533204" r:id="rId15"/>
    <p:sldId id="2142533712" r:id="rId16"/>
    <p:sldId id="6337" r:id="rId17"/>
    <p:sldId id="302" r:id="rId18"/>
    <p:sldId id="6336" r:id="rId19"/>
    <p:sldId id="305" r:id="rId20"/>
    <p:sldId id="6366" r:id="rId21"/>
    <p:sldId id="2142533709" r:id="rId22"/>
    <p:sldId id="2142533213" r:id="rId23"/>
    <p:sldId id="287" r:id="rId24"/>
    <p:sldId id="290" r:id="rId25"/>
    <p:sldId id="2142533710" r:id="rId26"/>
    <p:sldId id="6361" r:id="rId27"/>
    <p:sldId id="2142533215" r:id="rId28"/>
    <p:sldId id="609" r:id="rId29"/>
    <p:sldId id="588" r:id="rId30"/>
    <p:sldId id="1970"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50DC80-A2A9-F71C-831A-F53DD968A5E2}" name="Lydic, Carol S" initials="LS" userId="S::clydic@usgs.gov::efc353d9-2592-4662-9854-fb1bc13a8c51" providerId="AD"/>
  <p188:author id="{46469DCC-E14B-CEF0-353B-69BE31B61086}" name="Wright, Shane" initials="WS" userId="S::wright@usgs.gov::8fe1d04b-32ff-4160-962e-1091295527c2" providerId="AD"/>
  <p188:author id="{399761F8-E3C8-4A25-FEE1-A43491B5393E}" name="DeVaughan, Claire" initials="DC" userId="S::cdevaugh@usgs.gov::89b98a19-cb84-43e2-b347-a7971dced8b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aine Guidero" initials="EG" lastIdx="1" clrIdx="0">
    <p:extLst>
      <p:ext uri="{19B8F6BF-5375-455C-9EA6-DF929625EA0E}">
        <p15:presenceInfo xmlns:p15="http://schemas.microsoft.com/office/powerpoint/2012/main" userId="Elaine Guider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008AC1"/>
    <a:srgbClr val="006F4B"/>
    <a:srgbClr val="1C5B2C"/>
    <a:srgbClr val="00577E"/>
    <a:srgbClr val="427A4E"/>
    <a:srgbClr val="DEF1F7"/>
    <a:srgbClr val="5395BE"/>
    <a:srgbClr val="493A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9A918C-AB90-4F59-9190-1B93A42F200C}" v="70" dt="2023-09-29T13:16:15.3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258" autoAdjust="0"/>
  </p:normalViewPr>
  <p:slideViewPr>
    <p:cSldViewPr snapToGrid="0">
      <p:cViewPr varScale="1">
        <p:scale>
          <a:sx n="58" d="100"/>
          <a:sy n="58" d="100"/>
        </p:scale>
        <p:origin x="1301" y="3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3581" y="114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DeVaughan" userId="89b98a19-cb84-43e2-b347-a7971dced8bc" providerId="ADAL" clId="{29EB5066-1791-4251-914A-53B9A720B5AE}"/>
    <pc:docChg chg="undo custSel delSld modSld">
      <pc:chgData name="Claire DeVaughan" userId="89b98a19-cb84-43e2-b347-a7971dced8bc" providerId="ADAL" clId="{29EB5066-1791-4251-914A-53B9A720B5AE}" dt="2022-12-19T21:40:30.554" v="164" actId="1076"/>
      <pc:docMkLst>
        <pc:docMk/>
      </pc:docMkLst>
      <pc:sldChg chg="modNotesTx">
        <pc:chgData name="Claire DeVaughan" userId="89b98a19-cb84-43e2-b347-a7971dced8bc" providerId="ADAL" clId="{29EB5066-1791-4251-914A-53B9A720B5AE}" dt="2022-12-19T17:37:02.047" v="142" actId="20577"/>
        <pc:sldMkLst>
          <pc:docMk/>
          <pc:sldMk cId="2280685420" sldId="588"/>
        </pc:sldMkLst>
      </pc:sldChg>
      <pc:sldChg chg="modSp mod modNotesTx">
        <pc:chgData name="Claire DeVaughan" userId="89b98a19-cb84-43e2-b347-a7971dced8bc" providerId="ADAL" clId="{29EB5066-1791-4251-914A-53B9A720B5AE}" dt="2022-12-19T21:40:30.554" v="164" actId="1076"/>
        <pc:sldMkLst>
          <pc:docMk/>
          <pc:sldMk cId="2381879713" sldId="609"/>
        </pc:sldMkLst>
        <pc:spChg chg="mod">
          <ac:chgData name="Claire DeVaughan" userId="89b98a19-cb84-43e2-b347-a7971dced8bc" providerId="ADAL" clId="{29EB5066-1791-4251-914A-53B9A720B5AE}" dt="2022-12-19T21:40:30.554" v="164" actId="1076"/>
          <ac:spMkLst>
            <pc:docMk/>
            <pc:sldMk cId="2381879713" sldId="609"/>
            <ac:spMk id="27" creationId="{2C534143-4C30-4983-BD1F-85DB128B3FFD}"/>
          </ac:spMkLst>
        </pc:spChg>
      </pc:sldChg>
      <pc:sldChg chg="modSp mod">
        <pc:chgData name="Claire DeVaughan" userId="89b98a19-cb84-43e2-b347-a7971dced8bc" providerId="ADAL" clId="{29EB5066-1791-4251-914A-53B9A720B5AE}" dt="2022-12-19T17:30:53.461" v="1" actId="2711"/>
        <pc:sldMkLst>
          <pc:docMk/>
          <pc:sldMk cId="1270477641" sldId="959"/>
        </pc:sldMkLst>
        <pc:spChg chg="mod">
          <ac:chgData name="Claire DeVaughan" userId="89b98a19-cb84-43e2-b347-a7971dced8bc" providerId="ADAL" clId="{29EB5066-1791-4251-914A-53B9A720B5AE}" dt="2022-12-19T17:30:53.461" v="1" actId="2711"/>
          <ac:spMkLst>
            <pc:docMk/>
            <pc:sldMk cId="1270477641" sldId="959"/>
            <ac:spMk id="3" creationId="{F904B4C2-A02D-4FEF-BDCB-1CB7A114B1B8}"/>
          </ac:spMkLst>
        </pc:spChg>
      </pc:sldChg>
      <pc:sldChg chg="del">
        <pc:chgData name="Claire DeVaughan" userId="89b98a19-cb84-43e2-b347-a7971dced8bc" providerId="ADAL" clId="{29EB5066-1791-4251-914A-53B9A720B5AE}" dt="2022-12-19T17:30:21.883" v="0" actId="47"/>
        <pc:sldMkLst>
          <pc:docMk/>
          <pc:sldMk cId="2914281338" sldId="1972"/>
        </pc:sldMkLst>
      </pc:sldChg>
      <pc:sldChg chg="modSp mod">
        <pc:chgData name="Claire DeVaughan" userId="89b98a19-cb84-43e2-b347-a7971dced8bc" providerId="ADAL" clId="{29EB5066-1791-4251-914A-53B9A720B5AE}" dt="2022-12-19T17:32:47.812" v="80" actId="2711"/>
        <pc:sldMkLst>
          <pc:docMk/>
          <pc:sldMk cId="2327695521" sldId="2139"/>
        </pc:sldMkLst>
        <pc:spChg chg="mod">
          <ac:chgData name="Claire DeVaughan" userId="89b98a19-cb84-43e2-b347-a7971dced8bc" providerId="ADAL" clId="{29EB5066-1791-4251-914A-53B9A720B5AE}" dt="2022-12-19T17:32:47.812" v="80" actId="2711"/>
          <ac:spMkLst>
            <pc:docMk/>
            <pc:sldMk cId="2327695521" sldId="2139"/>
            <ac:spMk id="5" creationId="{4638151C-9BC1-4537-9E6B-C1857EC610BB}"/>
          </ac:spMkLst>
        </pc:spChg>
      </pc:sldChg>
      <pc:sldChg chg="delSp mod">
        <pc:chgData name="Claire DeVaughan" userId="89b98a19-cb84-43e2-b347-a7971dced8bc" providerId="ADAL" clId="{29EB5066-1791-4251-914A-53B9A720B5AE}" dt="2022-12-19T17:33:22.118" v="81" actId="478"/>
        <pc:sldMkLst>
          <pc:docMk/>
          <pc:sldMk cId="217439798" sldId="6357"/>
        </pc:sldMkLst>
        <pc:spChg chg="del">
          <ac:chgData name="Claire DeVaughan" userId="89b98a19-cb84-43e2-b347-a7971dced8bc" providerId="ADAL" clId="{29EB5066-1791-4251-914A-53B9A720B5AE}" dt="2022-12-19T17:33:22.118" v="81" actId="478"/>
          <ac:spMkLst>
            <pc:docMk/>
            <pc:sldMk cId="217439798" sldId="6357"/>
            <ac:spMk id="4" creationId="{E1E8C6C1-E624-493D-94C1-92CADAEE594A}"/>
          </ac:spMkLst>
        </pc:spChg>
      </pc:sldChg>
      <pc:sldChg chg="del">
        <pc:chgData name="Claire DeVaughan" userId="89b98a19-cb84-43e2-b347-a7971dced8bc" providerId="ADAL" clId="{29EB5066-1791-4251-914A-53B9A720B5AE}" dt="2022-12-19T17:31:51.380" v="77" actId="2696"/>
        <pc:sldMkLst>
          <pc:docMk/>
          <pc:sldMk cId="3543243085" sldId="6359"/>
        </pc:sldMkLst>
      </pc:sldChg>
    </pc:docChg>
  </pc:docChgLst>
  <pc:docChgLst>
    <pc:chgData name="DeVaughan, Claire" userId="S::cdevaugh@usgs.gov::89b98a19-cb84-43e2-b347-a7971dced8bc" providerId="AD" clId="Web-{E0A05CE9-EFD2-F542-9FC9-7A9E48AEEDBD}"/>
    <pc:docChg chg="modSld">
      <pc:chgData name="DeVaughan, Claire" userId="S::cdevaugh@usgs.gov::89b98a19-cb84-43e2-b347-a7971dced8bc" providerId="AD" clId="Web-{E0A05CE9-EFD2-F542-9FC9-7A9E48AEEDBD}" dt="2023-01-10T21:26:41.997" v="3" actId="20577"/>
      <pc:docMkLst>
        <pc:docMk/>
      </pc:docMkLst>
      <pc:sldChg chg="modSp">
        <pc:chgData name="DeVaughan, Claire" userId="S::cdevaugh@usgs.gov::89b98a19-cb84-43e2-b347-a7971dced8bc" providerId="AD" clId="Web-{E0A05CE9-EFD2-F542-9FC9-7A9E48AEEDBD}" dt="2023-01-10T21:26:36.122" v="2" actId="20577"/>
        <pc:sldMkLst>
          <pc:docMk/>
          <pc:sldMk cId="3042158059" sldId="486"/>
        </pc:sldMkLst>
        <pc:spChg chg="mod">
          <ac:chgData name="DeVaughan, Claire" userId="S::cdevaugh@usgs.gov::89b98a19-cb84-43e2-b347-a7971dced8bc" providerId="AD" clId="Web-{E0A05CE9-EFD2-F542-9FC9-7A9E48AEEDBD}" dt="2023-01-10T21:26:36.122" v="2" actId="20577"/>
          <ac:spMkLst>
            <pc:docMk/>
            <pc:sldMk cId="3042158059" sldId="486"/>
            <ac:spMk id="3" creationId="{1AD609F5-0CA8-456E-B56B-47C393C6FDFD}"/>
          </ac:spMkLst>
        </pc:spChg>
      </pc:sldChg>
      <pc:sldChg chg="modSp">
        <pc:chgData name="DeVaughan, Claire" userId="S::cdevaugh@usgs.gov::89b98a19-cb84-43e2-b347-a7971dced8bc" providerId="AD" clId="Web-{E0A05CE9-EFD2-F542-9FC9-7A9E48AEEDBD}" dt="2023-01-10T21:26:41.997" v="3" actId="20577"/>
        <pc:sldMkLst>
          <pc:docMk/>
          <pc:sldMk cId="229747602" sldId="6342"/>
        </pc:sldMkLst>
        <pc:spChg chg="mod">
          <ac:chgData name="DeVaughan, Claire" userId="S::cdevaugh@usgs.gov::89b98a19-cb84-43e2-b347-a7971dced8bc" providerId="AD" clId="Web-{E0A05CE9-EFD2-F542-9FC9-7A9E48AEEDBD}" dt="2023-01-10T21:26:41.997" v="3" actId="20577"/>
          <ac:spMkLst>
            <pc:docMk/>
            <pc:sldMk cId="229747602" sldId="6342"/>
            <ac:spMk id="3" creationId="{1AD609F5-0CA8-456E-B56B-47C393C6FDFD}"/>
          </ac:spMkLst>
        </pc:spChg>
      </pc:sldChg>
    </pc:docChg>
  </pc:docChgLst>
  <pc:docChgLst>
    <pc:chgData name="Wright, Shane" userId="S::wright@usgs.gov::8fe1d04b-32ff-4160-962e-1091295527c2" providerId="AD" clId="Web-{1F796F1D-B15E-FCD1-F6AE-237A7CED4222}"/>
    <pc:docChg chg="mod">
      <pc:chgData name="Wright, Shane" userId="S::wright@usgs.gov::8fe1d04b-32ff-4160-962e-1091295527c2" providerId="AD" clId="Web-{1F796F1D-B15E-FCD1-F6AE-237A7CED4222}" dt="2023-07-25T13:37:48.034" v="3"/>
      <pc:docMkLst>
        <pc:docMk/>
      </pc:docMkLst>
      <pc:sldChg chg="addCm">
        <pc:chgData name="Wright, Shane" userId="S::wright@usgs.gov::8fe1d04b-32ff-4160-962e-1091295527c2" providerId="AD" clId="Web-{1F796F1D-B15E-FCD1-F6AE-237A7CED4222}" dt="2023-07-25T13:31:22.655" v="1"/>
        <pc:sldMkLst>
          <pc:docMk/>
          <pc:sldMk cId="617410015" sldId="347"/>
        </pc:sldMkLst>
      </pc:sldChg>
      <pc:sldChg chg="addCm">
        <pc:chgData name="Wright, Shane" userId="S::wright@usgs.gov::8fe1d04b-32ff-4160-962e-1091295527c2" providerId="AD" clId="Web-{1F796F1D-B15E-FCD1-F6AE-237A7CED4222}" dt="2023-07-25T13:35:54.705" v="2"/>
        <pc:sldMkLst>
          <pc:docMk/>
          <pc:sldMk cId="3603326564" sldId="6361"/>
        </pc:sldMkLst>
      </pc:sldChg>
      <pc:sldChg chg="addCm">
        <pc:chgData name="Wright, Shane" userId="S::wright@usgs.gov::8fe1d04b-32ff-4160-962e-1091295527c2" providerId="AD" clId="Web-{1F796F1D-B15E-FCD1-F6AE-237A7CED4222}" dt="2023-07-25T13:37:48.034" v="3"/>
        <pc:sldMkLst>
          <pc:docMk/>
          <pc:sldMk cId="3235735197" sldId="6363"/>
        </pc:sldMkLst>
      </pc:sldChg>
    </pc:docChg>
  </pc:docChgLst>
  <pc:docChgLst>
    <pc:chgData name="Lydic, Carol S" userId="S::clydic@usgs.gov::efc353d9-2592-4662-9854-fb1bc13a8c51" providerId="AD" clId="Web-{CE3E0311-F5E0-8205-213C-C35B11B12D39}"/>
    <pc:docChg chg="mod modSld">
      <pc:chgData name="Lydic, Carol S" userId="S::clydic@usgs.gov::efc353d9-2592-4662-9854-fb1bc13a8c51" providerId="AD" clId="Web-{CE3E0311-F5E0-8205-213C-C35B11B12D39}" dt="2023-07-24T22:10:05.712" v="10"/>
      <pc:docMkLst>
        <pc:docMk/>
      </pc:docMkLst>
      <pc:sldChg chg="addCm">
        <pc:chgData name="Lydic, Carol S" userId="S::clydic@usgs.gov::efc353d9-2592-4662-9854-fb1bc13a8c51" providerId="AD" clId="Web-{CE3E0311-F5E0-8205-213C-C35B11B12D39}" dt="2023-07-24T22:10:05.712" v="10"/>
        <pc:sldMkLst>
          <pc:docMk/>
          <pc:sldMk cId="617410015" sldId="347"/>
        </pc:sldMkLst>
      </pc:sldChg>
      <pc:sldChg chg="modNotes">
        <pc:chgData name="Lydic, Carol S" userId="S::clydic@usgs.gov::efc353d9-2592-4662-9854-fb1bc13a8c51" providerId="AD" clId="Web-{CE3E0311-F5E0-8205-213C-C35B11B12D39}" dt="2023-07-24T21:39:26.179" v="2"/>
        <pc:sldMkLst>
          <pc:docMk/>
          <pc:sldMk cId="3042158059" sldId="486"/>
        </pc:sldMkLst>
      </pc:sldChg>
      <pc:sldChg chg="addCm">
        <pc:chgData name="Lydic, Carol S" userId="S::clydic@usgs.gov::efc353d9-2592-4662-9854-fb1bc13a8c51" providerId="AD" clId="Web-{CE3E0311-F5E0-8205-213C-C35B11B12D39}" dt="2023-07-24T21:45:41.417" v="4"/>
        <pc:sldMkLst>
          <pc:docMk/>
          <pc:sldMk cId="1018224368" sldId="927"/>
        </pc:sldMkLst>
      </pc:sldChg>
      <pc:sldChg chg="addCm">
        <pc:chgData name="Lydic, Carol S" userId="S::clydic@usgs.gov::efc353d9-2592-4662-9854-fb1bc13a8c51" providerId="AD" clId="Web-{CE3E0311-F5E0-8205-213C-C35B11B12D39}" dt="2023-07-24T21:53:16.124" v="5"/>
        <pc:sldMkLst>
          <pc:docMk/>
          <pc:sldMk cId="3986349082" sldId="1971"/>
        </pc:sldMkLst>
      </pc:sldChg>
      <pc:sldChg chg="addCm">
        <pc:chgData name="Lydic, Carol S" userId="S::clydic@usgs.gov::efc353d9-2592-4662-9854-fb1bc13a8c51" providerId="AD" clId="Web-{CE3E0311-F5E0-8205-213C-C35B11B12D39}" dt="2023-07-24T22:09:11.883" v="9"/>
        <pc:sldMkLst>
          <pc:docMk/>
          <pc:sldMk cId="2088823612" sldId="6366"/>
        </pc:sldMkLst>
      </pc:sldChg>
      <pc:sldChg chg="addCm modNotes">
        <pc:chgData name="Lydic, Carol S" userId="S::clydic@usgs.gov::efc353d9-2592-4662-9854-fb1bc13a8c51" providerId="AD" clId="Web-{CE3E0311-F5E0-8205-213C-C35B11B12D39}" dt="2023-07-24T22:04:09.537" v="8"/>
        <pc:sldMkLst>
          <pc:docMk/>
          <pc:sldMk cId="1546567010" sldId="2142533211"/>
        </pc:sldMkLst>
      </pc:sldChg>
    </pc:docChg>
  </pc:docChgLst>
  <pc:docChgLst>
    <pc:chgData name="DeVaughan, Claire" userId="S::cdevaugh@usgs.gov::89b98a19-cb84-43e2-b347-a7971dced8bc" providerId="AD" clId="Web-{6BA943B7-CF0A-8E4B-07BA-4825BD4AEFCB}"/>
    <pc:docChg chg="modSld">
      <pc:chgData name="DeVaughan, Claire" userId="S::cdevaugh@usgs.gov::89b98a19-cb84-43e2-b347-a7971dced8bc" providerId="AD" clId="Web-{6BA943B7-CF0A-8E4B-07BA-4825BD4AEFCB}" dt="2023-02-01T19:41:25.829" v="23"/>
      <pc:docMkLst>
        <pc:docMk/>
      </pc:docMkLst>
      <pc:sldChg chg="modSp">
        <pc:chgData name="DeVaughan, Claire" userId="S::cdevaugh@usgs.gov::89b98a19-cb84-43e2-b347-a7971dced8bc" providerId="AD" clId="Web-{6BA943B7-CF0A-8E4B-07BA-4825BD4AEFCB}" dt="2023-02-01T19:32:46.134" v="18" actId="20577"/>
        <pc:sldMkLst>
          <pc:docMk/>
          <pc:sldMk cId="0" sldId="256"/>
        </pc:sldMkLst>
        <pc:spChg chg="mod">
          <ac:chgData name="DeVaughan, Claire" userId="S::cdevaugh@usgs.gov::89b98a19-cb84-43e2-b347-a7971dced8bc" providerId="AD" clId="Web-{6BA943B7-CF0A-8E4B-07BA-4825BD4AEFCB}" dt="2023-02-01T19:32:46.134" v="18" actId="20577"/>
          <ac:spMkLst>
            <pc:docMk/>
            <pc:sldMk cId="0" sldId="256"/>
            <ac:spMk id="3" creationId="{00000000-0000-0000-0000-000000000000}"/>
          </ac:spMkLst>
        </pc:spChg>
      </pc:sldChg>
      <pc:sldChg chg="modNotes">
        <pc:chgData name="DeVaughan, Claire" userId="S::cdevaugh@usgs.gov::89b98a19-cb84-43e2-b347-a7971dced8bc" providerId="AD" clId="Web-{6BA943B7-CF0A-8E4B-07BA-4825BD4AEFCB}" dt="2023-02-01T19:41:25.829" v="23"/>
        <pc:sldMkLst>
          <pc:docMk/>
          <pc:sldMk cId="1555260627" sldId="314"/>
        </pc:sldMkLst>
      </pc:sldChg>
    </pc:docChg>
  </pc:docChgLst>
  <pc:docChgLst>
    <pc:chgData name="Wright, Shane" userId="S::wright@usgs.gov::8fe1d04b-32ff-4160-962e-1091295527c2" providerId="AD" clId="Web-{2CCD138A-B253-B53B-6660-A6C38D8DFF7C}"/>
    <pc:docChg chg="modSld">
      <pc:chgData name="Wright, Shane" userId="S::wright@usgs.gov::8fe1d04b-32ff-4160-962e-1091295527c2" providerId="AD" clId="Web-{2CCD138A-B253-B53B-6660-A6C38D8DFF7C}" dt="2023-01-20T15:49:26.950" v="288"/>
      <pc:docMkLst>
        <pc:docMk/>
      </pc:docMkLst>
      <pc:sldChg chg="modNotes">
        <pc:chgData name="Wright, Shane" userId="S::wright@usgs.gov::8fe1d04b-32ff-4160-962e-1091295527c2" providerId="AD" clId="Web-{2CCD138A-B253-B53B-6660-A6C38D8DFF7C}" dt="2023-01-20T15:43:54.211" v="123"/>
        <pc:sldMkLst>
          <pc:docMk/>
          <pc:sldMk cId="4153000061" sldId="302"/>
        </pc:sldMkLst>
      </pc:sldChg>
      <pc:sldChg chg="modNotes">
        <pc:chgData name="Wright, Shane" userId="S::wright@usgs.gov::8fe1d04b-32ff-4160-962e-1091295527c2" providerId="AD" clId="Web-{2CCD138A-B253-B53B-6660-A6C38D8DFF7C}" dt="2023-01-20T15:42:04.163" v="31"/>
        <pc:sldMkLst>
          <pc:docMk/>
          <pc:sldMk cId="3928600617" sldId="1977"/>
        </pc:sldMkLst>
      </pc:sldChg>
      <pc:sldChg chg="modNotes">
        <pc:chgData name="Wright, Shane" userId="S::wright@usgs.gov::8fe1d04b-32ff-4160-962e-1091295527c2" providerId="AD" clId="Web-{2CCD138A-B253-B53B-6660-A6C38D8DFF7C}" dt="2023-01-20T15:49:26.950" v="288"/>
        <pc:sldMkLst>
          <pc:docMk/>
          <pc:sldMk cId="1538607447" sldId="6336"/>
        </pc:sldMkLst>
      </pc:sldChg>
    </pc:docChg>
  </pc:docChgLst>
  <pc:docChgLst>
    <pc:chgData name="Wright, Shane" userId="S::wright@usgs.gov::8fe1d04b-32ff-4160-962e-1091295527c2" providerId="AD" clId="Web-{7FAB5718-E8B9-DB3E-88A5-9BFF1EAFBFD4}"/>
    <pc:docChg chg="addSld modSld sldOrd">
      <pc:chgData name="Wright, Shane" userId="S::wright@usgs.gov::8fe1d04b-32ff-4160-962e-1091295527c2" providerId="AD" clId="Web-{7FAB5718-E8B9-DB3E-88A5-9BFF1EAFBFD4}" dt="2022-12-21T15:35:37.293" v="168" actId="14100"/>
      <pc:docMkLst>
        <pc:docMk/>
      </pc:docMkLst>
      <pc:sldChg chg="addSp delSp modSp addAnim delAnim">
        <pc:chgData name="Wright, Shane" userId="S::wright@usgs.gov::8fe1d04b-32ff-4160-962e-1091295527c2" providerId="AD" clId="Web-{7FAB5718-E8B9-DB3E-88A5-9BFF1EAFBFD4}" dt="2022-12-21T15:25:17.876" v="30" actId="1076"/>
        <pc:sldMkLst>
          <pc:docMk/>
          <pc:sldMk cId="1841297503" sldId="267"/>
        </pc:sldMkLst>
        <pc:spChg chg="add del">
          <ac:chgData name="Wright, Shane" userId="S::wright@usgs.gov::8fe1d04b-32ff-4160-962e-1091295527c2" providerId="AD" clId="Web-{7FAB5718-E8B9-DB3E-88A5-9BFF1EAFBFD4}" dt="2022-12-21T15:22:58.827" v="19"/>
          <ac:spMkLst>
            <pc:docMk/>
            <pc:sldMk cId="1841297503" sldId="267"/>
            <ac:spMk id="2" creationId="{61072BE7-1B4E-410F-9D57-5A4A3FACCDF8}"/>
          </ac:spMkLst>
        </pc:spChg>
        <pc:spChg chg="add del">
          <ac:chgData name="Wright, Shane" userId="S::wright@usgs.gov::8fe1d04b-32ff-4160-962e-1091295527c2" providerId="AD" clId="Web-{7FAB5718-E8B9-DB3E-88A5-9BFF1EAFBFD4}" dt="2022-12-21T15:22:58.827" v="18"/>
          <ac:spMkLst>
            <pc:docMk/>
            <pc:sldMk cId="1841297503" sldId="267"/>
            <ac:spMk id="3" creationId="{0BC79E59-82B4-49D6-BFE2-346A4332B32C}"/>
          </ac:spMkLst>
        </pc:spChg>
        <pc:spChg chg="add del mod">
          <ac:chgData name="Wright, Shane" userId="S::wright@usgs.gov::8fe1d04b-32ff-4160-962e-1091295527c2" providerId="AD" clId="Web-{7FAB5718-E8B9-DB3E-88A5-9BFF1EAFBFD4}" dt="2022-12-21T15:25:17.876" v="30" actId="1076"/>
          <ac:spMkLst>
            <pc:docMk/>
            <pc:sldMk cId="1841297503" sldId="267"/>
            <ac:spMk id="10" creationId="{D972F1B9-B1DE-4210-8081-656BA77DF9BE}"/>
          </ac:spMkLst>
        </pc:spChg>
        <pc:spChg chg="add del">
          <ac:chgData name="Wright, Shane" userId="S::wright@usgs.gov::8fe1d04b-32ff-4160-962e-1091295527c2" providerId="AD" clId="Web-{7FAB5718-E8B9-DB3E-88A5-9BFF1EAFBFD4}" dt="2022-12-21T15:22:58.827" v="23"/>
          <ac:spMkLst>
            <pc:docMk/>
            <pc:sldMk cId="1841297503" sldId="267"/>
            <ac:spMk id="12" creationId="{6701B632-64A1-4C8B-8F3D-5D293318002B}"/>
          </ac:spMkLst>
        </pc:spChg>
        <pc:picChg chg="add del">
          <ac:chgData name="Wright, Shane" userId="S::wright@usgs.gov::8fe1d04b-32ff-4160-962e-1091295527c2" providerId="AD" clId="Web-{7FAB5718-E8B9-DB3E-88A5-9BFF1EAFBFD4}" dt="2022-12-21T15:22:58.827" v="20"/>
          <ac:picMkLst>
            <pc:docMk/>
            <pc:sldMk cId="1841297503" sldId="267"/>
            <ac:picMk id="6" creationId="{240A9B0E-4A3C-47AD-A20A-7306BF0479A7}"/>
          </ac:picMkLst>
        </pc:picChg>
        <pc:picChg chg="add del">
          <ac:chgData name="Wright, Shane" userId="S::wright@usgs.gov::8fe1d04b-32ff-4160-962e-1091295527c2" providerId="AD" clId="Web-{7FAB5718-E8B9-DB3E-88A5-9BFF1EAFBFD4}" dt="2022-12-21T15:22:58.827" v="21"/>
          <ac:picMkLst>
            <pc:docMk/>
            <pc:sldMk cId="1841297503" sldId="267"/>
            <ac:picMk id="9" creationId="{4BFB6D5E-EB28-4AA5-8E9E-334EC6DBC6E8}"/>
          </ac:picMkLst>
        </pc:picChg>
        <pc:picChg chg="add del">
          <ac:chgData name="Wright, Shane" userId="S::wright@usgs.gov::8fe1d04b-32ff-4160-962e-1091295527c2" providerId="AD" clId="Web-{7FAB5718-E8B9-DB3E-88A5-9BFF1EAFBFD4}" dt="2022-12-21T15:22:58.827" v="17"/>
          <ac:picMkLst>
            <pc:docMk/>
            <pc:sldMk cId="1841297503" sldId="267"/>
            <ac:picMk id="21" creationId="{903043ED-6654-48C0-92AE-829BCE431976}"/>
          </ac:picMkLst>
        </pc:picChg>
      </pc:sldChg>
      <pc:sldChg chg="addSp delSp modSp add ord replId modNotes">
        <pc:chgData name="Wright, Shane" userId="S::wright@usgs.gov::8fe1d04b-32ff-4160-962e-1091295527c2" providerId="AD" clId="Web-{7FAB5718-E8B9-DB3E-88A5-9BFF1EAFBFD4}" dt="2022-12-21T15:33:05.837" v="152"/>
        <pc:sldMkLst>
          <pc:docMk/>
          <pc:sldMk cId="3603326564" sldId="6361"/>
        </pc:sldMkLst>
        <pc:spChg chg="del mod">
          <ac:chgData name="Wright, Shane" userId="S::wright@usgs.gov::8fe1d04b-32ff-4160-962e-1091295527c2" providerId="AD" clId="Web-{7FAB5718-E8B9-DB3E-88A5-9BFF1EAFBFD4}" dt="2022-12-21T15:22:30.499" v="7"/>
          <ac:spMkLst>
            <pc:docMk/>
            <pc:sldMk cId="3603326564" sldId="6361"/>
            <ac:spMk id="2" creationId="{8B3B48F7-4BB1-4E39-A021-4F4FFF774DE2}"/>
          </ac:spMkLst>
        </pc:spChg>
        <pc:spChg chg="del">
          <ac:chgData name="Wright, Shane" userId="S::wright@usgs.gov::8fe1d04b-32ff-4160-962e-1091295527c2" providerId="AD" clId="Web-{7FAB5718-E8B9-DB3E-88A5-9BFF1EAFBFD4}" dt="2022-12-21T15:22:30.452" v="5"/>
          <ac:spMkLst>
            <pc:docMk/>
            <pc:sldMk cId="3603326564" sldId="6361"/>
            <ac:spMk id="4" creationId="{CC15CC45-D3AC-43BD-BE30-23D821ED223A}"/>
          </ac:spMkLst>
        </pc:spChg>
        <pc:spChg chg="add mod">
          <ac:chgData name="Wright, Shane" userId="S::wright@usgs.gov::8fe1d04b-32ff-4160-962e-1091295527c2" providerId="AD" clId="Web-{7FAB5718-E8B9-DB3E-88A5-9BFF1EAFBFD4}" dt="2022-12-21T15:24:37.548" v="29" actId="20577"/>
          <ac:spMkLst>
            <pc:docMk/>
            <pc:sldMk cId="3603326564" sldId="6361"/>
            <ac:spMk id="5" creationId="{B8571655-E7E3-8D3A-011D-38431C5525DA}"/>
          </ac:spMkLst>
        </pc:spChg>
        <pc:spChg chg="add mod">
          <ac:chgData name="Wright, Shane" userId="S::wright@usgs.gov::8fe1d04b-32ff-4160-962e-1091295527c2" providerId="AD" clId="Web-{7FAB5718-E8B9-DB3E-88A5-9BFF1EAFBFD4}" dt="2022-12-21T15:30:31.678" v="90" actId="20577"/>
          <ac:spMkLst>
            <pc:docMk/>
            <pc:sldMk cId="3603326564" sldId="6361"/>
            <ac:spMk id="8" creationId="{D05C4CF7-9163-D6F0-4533-92245937A7BC}"/>
          </ac:spMkLst>
        </pc:spChg>
        <pc:spChg chg="add del">
          <ac:chgData name="Wright, Shane" userId="S::wright@usgs.gov::8fe1d04b-32ff-4160-962e-1091295527c2" providerId="AD" clId="Web-{7FAB5718-E8B9-DB3E-88A5-9BFF1EAFBFD4}" dt="2022-12-21T15:22:53.484" v="16"/>
          <ac:spMkLst>
            <pc:docMk/>
            <pc:sldMk cId="3603326564" sldId="6361"/>
            <ac:spMk id="10" creationId="{E35BE3D6-5263-4317-D084-B2ABF602CDE0}"/>
          </ac:spMkLst>
        </pc:spChg>
        <pc:spChg chg="del">
          <ac:chgData name="Wright, Shane" userId="S::wright@usgs.gov::8fe1d04b-32ff-4160-962e-1091295527c2" providerId="AD" clId="Web-{7FAB5718-E8B9-DB3E-88A5-9BFF1EAFBFD4}" dt="2022-12-21T15:22:30.311" v="3"/>
          <ac:spMkLst>
            <pc:docMk/>
            <pc:sldMk cId="3603326564" sldId="6361"/>
            <ac:spMk id="11" creationId="{8BBFBAD5-2D6D-41B1-B0D6-B89595846AB6}"/>
          </ac:spMkLst>
        </pc:spChg>
        <pc:spChg chg="add del">
          <ac:chgData name="Wright, Shane" userId="S::wright@usgs.gov::8fe1d04b-32ff-4160-962e-1091295527c2" providerId="AD" clId="Web-{7FAB5718-E8B9-DB3E-88A5-9BFF1EAFBFD4}" dt="2022-12-21T15:22:53.484" v="16"/>
          <ac:spMkLst>
            <pc:docMk/>
            <pc:sldMk cId="3603326564" sldId="6361"/>
            <ac:spMk id="12" creationId="{88404113-282C-6B0E-57E1-BC1B1DBEFB73}"/>
          </ac:spMkLst>
        </pc:spChg>
        <pc:spChg chg="add del">
          <ac:chgData name="Wright, Shane" userId="S::wright@usgs.gov::8fe1d04b-32ff-4160-962e-1091295527c2" providerId="AD" clId="Web-{7FAB5718-E8B9-DB3E-88A5-9BFF1EAFBFD4}" dt="2022-12-21T15:22:53.484" v="16"/>
          <ac:spMkLst>
            <pc:docMk/>
            <pc:sldMk cId="3603326564" sldId="6361"/>
            <ac:spMk id="15" creationId="{A768B765-B161-08F9-6685-C49F519898E8}"/>
          </ac:spMkLst>
        </pc:spChg>
        <pc:spChg chg="add del">
          <ac:chgData name="Wright, Shane" userId="S::wright@usgs.gov::8fe1d04b-32ff-4160-962e-1091295527c2" providerId="AD" clId="Web-{7FAB5718-E8B9-DB3E-88A5-9BFF1EAFBFD4}" dt="2022-12-21T15:22:53.484" v="16"/>
          <ac:spMkLst>
            <pc:docMk/>
            <pc:sldMk cId="3603326564" sldId="6361"/>
            <ac:spMk id="16" creationId="{54FC9A53-8924-C644-C0A7-1B11F67EA8C1}"/>
          </ac:spMkLst>
        </pc:spChg>
        <pc:spChg chg="add del mod">
          <ac:chgData name="Wright, Shane" userId="S::wright@usgs.gov::8fe1d04b-32ff-4160-962e-1091295527c2" providerId="AD" clId="Web-{7FAB5718-E8B9-DB3E-88A5-9BFF1EAFBFD4}" dt="2022-12-21T15:26:38.940" v="45"/>
          <ac:spMkLst>
            <pc:docMk/>
            <pc:sldMk cId="3603326564" sldId="6361"/>
            <ac:spMk id="17" creationId="{2267BDF7-C50C-0741-9FC3-9B3C78D12DFA}"/>
          </ac:spMkLst>
        </pc:spChg>
        <pc:picChg chg="del">
          <ac:chgData name="Wright, Shane" userId="S::wright@usgs.gov::8fe1d04b-32ff-4160-962e-1091295527c2" providerId="AD" clId="Web-{7FAB5718-E8B9-DB3E-88A5-9BFF1EAFBFD4}" dt="2022-12-21T15:22:30.499" v="6"/>
          <ac:picMkLst>
            <pc:docMk/>
            <pc:sldMk cId="3603326564" sldId="6361"/>
            <ac:picMk id="6" creationId="{96BF7082-8BE8-48C5-BB4B-6F39B0C27B46}"/>
          </ac:picMkLst>
        </pc:picChg>
        <pc:picChg chg="add del">
          <ac:chgData name="Wright, Shane" userId="S::wright@usgs.gov::8fe1d04b-32ff-4160-962e-1091295527c2" providerId="AD" clId="Web-{7FAB5718-E8B9-DB3E-88A5-9BFF1EAFBFD4}" dt="2022-12-21T15:22:53.484" v="16"/>
          <ac:picMkLst>
            <pc:docMk/>
            <pc:sldMk cId="3603326564" sldId="6361"/>
            <ac:picMk id="9" creationId="{0735EF48-7C1E-090B-EA23-C87B9FAA6544}"/>
          </ac:picMkLst>
        </pc:picChg>
        <pc:picChg chg="add del">
          <ac:chgData name="Wright, Shane" userId="S::wright@usgs.gov::8fe1d04b-32ff-4160-962e-1091295527c2" providerId="AD" clId="Web-{7FAB5718-E8B9-DB3E-88A5-9BFF1EAFBFD4}" dt="2022-12-21T15:22:53.484" v="16"/>
          <ac:picMkLst>
            <pc:docMk/>
            <pc:sldMk cId="3603326564" sldId="6361"/>
            <ac:picMk id="13" creationId="{50290F09-5489-2097-E37C-DD96DECF598B}"/>
          </ac:picMkLst>
        </pc:picChg>
        <pc:picChg chg="add del">
          <ac:chgData name="Wright, Shane" userId="S::wright@usgs.gov::8fe1d04b-32ff-4160-962e-1091295527c2" providerId="AD" clId="Web-{7FAB5718-E8B9-DB3E-88A5-9BFF1EAFBFD4}" dt="2022-12-21T15:22:53.484" v="16"/>
          <ac:picMkLst>
            <pc:docMk/>
            <pc:sldMk cId="3603326564" sldId="6361"/>
            <ac:picMk id="14" creationId="{1AA3FF3F-7246-73A4-DB7B-4A3099E7FB12}"/>
          </ac:picMkLst>
        </pc:picChg>
        <pc:picChg chg="add mod">
          <ac:chgData name="Wright, Shane" userId="S::wright@usgs.gov::8fe1d04b-32ff-4160-962e-1091295527c2" providerId="AD" clId="Web-{7FAB5718-E8B9-DB3E-88A5-9BFF1EAFBFD4}" dt="2022-12-21T15:29:13.161" v="68" actId="1076"/>
          <ac:picMkLst>
            <pc:docMk/>
            <pc:sldMk cId="3603326564" sldId="6361"/>
            <ac:picMk id="18" creationId="{8D3C2CF7-B9ED-213F-1735-4134E20BFA29}"/>
          </ac:picMkLst>
        </pc:picChg>
        <pc:picChg chg="del">
          <ac:chgData name="Wright, Shane" userId="S::wright@usgs.gov::8fe1d04b-32ff-4160-962e-1091295527c2" providerId="AD" clId="Web-{7FAB5718-E8B9-DB3E-88A5-9BFF1EAFBFD4}" dt="2022-12-21T15:22:30.311" v="4"/>
          <ac:picMkLst>
            <pc:docMk/>
            <pc:sldMk cId="3603326564" sldId="6361"/>
            <ac:picMk id="1026" creationId="{3815C159-CC53-4972-AAEB-5F86DE4A6E46}"/>
          </ac:picMkLst>
        </pc:picChg>
      </pc:sldChg>
      <pc:sldChg chg="addSp delSp modSp add replId">
        <pc:chgData name="Wright, Shane" userId="S::wright@usgs.gov::8fe1d04b-32ff-4160-962e-1091295527c2" providerId="AD" clId="Web-{7FAB5718-E8B9-DB3E-88A5-9BFF1EAFBFD4}" dt="2022-12-21T15:35:37.293" v="168" actId="14100"/>
        <pc:sldMkLst>
          <pc:docMk/>
          <pc:sldMk cId="2853209100" sldId="6362"/>
        </pc:sldMkLst>
        <pc:spChg chg="add del topLvl">
          <ac:chgData name="Wright, Shane" userId="S::wright@usgs.gov::8fe1d04b-32ff-4160-962e-1091295527c2" providerId="AD" clId="Web-{7FAB5718-E8B9-DB3E-88A5-9BFF1EAFBFD4}" dt="2022-12-21T15:35:21.073" v="164"/>
          <ac:spMkLst>
            <pc:docMk/>
            <pc:sldMk cId="2853209100" sldId="6362"/>
            <ac:spMk id="4" creationId="{3E23628D-110E-9E8D-BCF6-7204325D6D97}"/>
          </ac:spMkLst>
        </pc:spChg>
        <pc:spChg chg="add">
          <ac:chgData name="Wright, Shane" userId="S::wright@usgs.gov::8fe1d04b-32ff-4160-962e-1091295527c2" providerId="AD" clId="Web-{7FAB5718-E8B9-DB3E-88A5-9BFF1EAFBFD4}" dt="2022-12-21T15:35:26.292" v="166"/>
          <ac:spMkLst>
            <pc:docMk/>
            <pc:sldMk cId="2853209100" sldId="6362"/>
            <ac:spMk id="7" creationId="{3E23628D-110E-9E8D-BCF6-7204325D6D97}"/>
          </ac:spMkLst>
        </pc:spChg>
        <pc:spChg chg="del">
          <ac:chgData name="Wright, Shane" userId="S::wright@usgs.gov::8fe1d04b-32ff-4160-962e-1091295527c2" providerId="AD" clId="Web-{7FAB5718-E8B9-DB3E-88A5-9BFF1EAFBFD4}" dt="2022-12-21T15:35:23.011" v="165"/>
          <ac:spMkLst>
            <pc:docMk/>
            <pc:sldMk cId="2853209100" sldId="6362"/>
            <ac:spMk id="15" creationId="{31265AE0-BDFF-4056-B49E-0CB3F108F3C3}"/>
          </ac:spMkLst>
        </pc:spChg>
        <pc:spChg chg="del">
          <ac:chgData name="Wright, Shane" userId="S::wright@usgs.gov::8fe1d04b-32ff-4160-962e-1091295527c2" providerId="AD" clId="Web-{7FAB5718-E8B9-DB3E-88A5-9BFF1EAFBFD4}" dt="2022-12-21T15:34:56.386" v="154"/>
          <ac:spMkLst>
            <pc:docMk/>
            <pc:sldMk cId="2853209100" sldId="6362"/>
            <ac:spMk id="16" creationId="{34356637-FB40-47A2-B58B-372B8C2CE487}"/>
          </ac:spMkLst>
        </pc:spChg>
        <pc:spChg chg="del">
          <ac:chgData name="Wright, Shane" userId="S::wright@usgs.gov::8fe1d04b-32ff-4160-962e-1091295527c2" providerId="AD" clId="Web-{7FAB5718-E8B9-DB3E-88A5-9BFF1EAFBFD4}" dt="2022-12-21T15:35:03.354" v="161"/>
          <ac:spMkLst>
            <pc:docMk/>
            <pc:sldMk cId="2853209100" sldId="6362"/>
            <ac:spMk id="17" creationId="{EE258CD6-D1F9-42C8-A8BE-2A2E716D3E59}"/>
          </ac:spMkLst>
        </pc:spChg>
        <pc:grpChg chg="add del">
          <ac:chgData name="Wright, Shane" userId="S::wright@usgs.gov::8fe1d04b-32ff-4160-962e-1091295527c2" providerId="AD" clId="Web-{7FAB5718-E8B9-DB3E-88A5-9BFF1EAFBFD4}" dt="2022-12-21T15:35:19.136" v="163"/>
          <ac:grpSpMkLst>
            <pc:docMk/>
            <pc:sldMk cId="2853209100" sldId="6362"/>
            <ac:grpSpMk id="2" creationId="{E3DF9678-0CB7-1154-BEEB-9F874C6D35FE}"/>
          </ac:grpSpMkLst>
        </pc:grpChg>
        <pc:grpChg chg="add mod">
          <ac:chgData name="Wright, Shane" userId="S::wright@usgs.gov::8fe1d04b-32ff-4160-962e-1091295527c2" providerId="AD" clId="Web-{7FAB5718-E8B9-DB3E-88A5-9BFF1EAFBFD4}" dt="2022-12-21T15:35:37.293" v="168" actId="14100"/>
          <ac:grpSpMkLst>
            <pc:docMk/>
            <pc:sldMk cId="2853209100" sldId="6362"/>
            <ac:grpSpMk id="5" creationId="{E3DF9678-0CB7-1154-BEEB-9F874C6D35FE}"/>
          </ac:grpSpMkLst>
        </pc:grpChg>
        <pc:picChg chg="add del topLvl">
          <ac:chgData name="Wright, Shane" userId="S::wright@usgs.gov::8fe1d04b-32ff-4160-962e-1091295527c2" providerId="AD" clId="Web-{7FAB5718-E8B9-DB3E-88A5-9BFF1EAFBFD4}" dt="2022-12-21T15:35:19.136" v="163"/>
          <ac:picMkLst>
            <pc:docMk/>
            <pc:sldMk cId="2853209100" sldId="6362"/>
            <ac:picMk id="3" creationId="{74B8F243-AD39-674E-4353-7072E15CDEAA}"/>
          </ac:picMkLst>
        </pc:picChg>
        <pc:picChg chg="add">
          <ac:chgData name="Wright, Shane" userId="S::wright@usgs.gov::8fe1d04b-32ff-4160-962e-1091295527c2" providerId="AD" clId="Web-{7FAB5718-E8B9-DB3E-88A5-9BFF1EAFBFD4}" dt="2022-12-21T15:35:26.292" v="166"/>
          <ac:picMkLst>
            <pc:docMk/>
            <pc:sldMk cId="2853209100" sldId="6362"/>
            <ac:picMk id="6" creationId="{74B8F243-AD39-674E-4353-7072E15CDEAA}"/>
          </ac:picMkLst>
        </pc:picChg>
        <pc:picChg chg="del">
          <ac:chgData name="Wright, Shane" userId="S::wright@usgs.gov::8fe1d04b-32ff-4160-962e-1091295527c2" providerId="AD" clId="Web-{7FAB5718-E8B9-DB3E-88A5-9BFF1EAFBFD4}" dt="2022-12-21T15:35:01.245" v="160"/>
          <ac:picMkLst>
            <pc:docMk/>
            <pc:sldMk cId="2853209100" sldId="6362"/>
            <ac:picMk id="8" creationId="{218F2EE7-A174-440C-9647-42CE418D6EF1}"/>
          </ac:picMkLst>
        </pc:picChg>
        <pc:picChg chg="del">
          <ac:chgData name="Wright, Shane" userId="S::wright@usgs.gov::8fe1d04b-32ff-4160-962e-1091295527c2" providerId="AD" clId="Web-{7FAB5718-E8B9-DB3E-88A5-9BFF1EAFBFD4}" dt="2022-12-21T15:34:58.370" v="156"/>
          <ac:picMkLst>
            <pc:docMk/>
            <pc:sldMk cId="2853209100" sldId="6362"/>
            <ac:picMk id="11" creationId="{26F9D951-B227-4344-8963-54B4EC260946}"/>
          </ac:picMkLst>
        </pc:picChg>
        <pc:picChg chg="del">
          <ac:chgData name="Wright, Shane" userId="S::wright@usgs.gov::8fe1d04b-32ff-4160-962e-1091295527c2" providerId="AD" clId="Web-{7FAB5718-E8B9-DB3E-88A5-9BFF1EAFBFD4}" dt="2022-12-21T15:34:57.620" v="155"/>
          <ac:picMkLst>
            <pc:docMk/>
            <pc:sldMk cId="2853209100" sldId="6362"/>
            <ac:picMk id="12" creationId="{8504BBD6-7483-4D0F-B884-B7C5EF07C5B3}"/>
          </ac:picMkLst>
        </pc:picChg>
        <pc:picChg chg="del">
          <ac:chgData name="Wright, Shane" userId="S::wright@usgs.gov::8fe1d04b-32ff-4160-962e-1091295527c2" providerId="AD" clId="Web-{7FAB5718-E8B9-DB3E-88A5-9BFF1EAFBFD4}" dt="2022-12-21T15:34:59.511" v="158"/>
          <ac:picMkLst>
            <pc:docMk/>
            <pc:sldMk cId="2853209100" sldId="6362"/>
            <ac:picMk id="13" creationId="{6B561D9F-818E-48B4-8EF7-38B2646CC0A3}"/>
          </ac:picMkLst>
        </pc:picChg>
        <pc:picChg chg="del">
          <ac:chgData name="Wright, Shane" userId="S::wright@usgs.gov::8fe1d04b-32ff-4160-962e-1091295527c2" providerId="AD" clId="Web-{7FAB5718-E8B9-DB3E-88A5-9BFF1EAFBFD4}" dt="2022-12-21T15:34:58.948" v="157"/>
          <ac:picMkLst>
            <pc:docMk/>
            <pc:sldMk cId="2853209100" sldId="6362"/>
            <ac:picMk id="14" creationId="{B124E388-2314-4B90-BD5D-8FE89F06F538}"/>
          </ac:picMkLst>
        </pc:picChg>
        <pc:cxnChg chg="del">
          <ac:chgData name="Wright, Shane" userId="S::wright@usgs.gov::8fe1d04b-32ff-4160-962e-1091295527c2" providerId="AD" clId="Web-{7FAB5718-E8B9-DB3E-88A5-9BFF1EAFBFD4}" dt="2022-12-21T15:35:00.683" v="159"/>
          <ac:cxnSpMkLst>
            <pc:docMk/>
            <pc:sldMk cId="2853209100" sldId="6362"/>
            <ac:cxnSpMk id="19" creationId="{1B9F58F1-3387-47B7-8B25-764BFC004F49}"/>
          </ac:cxnSpMkLst>
        </pc:cxnChg>
      </pc:sldChg>
    </pc:docChg>
  </pc:docChgLst>
  <pc:docChgLst>
    <pc:chgData name="Wright, Shane" userId="S::wright@usgs.gov::8fe1d04b-32ff-4160-962e-1091295527c2" providerId="AD" clId="Web-{3FCD52C5-EA7F-DFCB-FC07-F057C26BC9A4}"/>
    <pc:docChg chg="addSld delSld modSld sldOrd">
      <pc:chgData name="Wright, Shane" userId="S::wright@usgs.gov::8fe1d04b-32ff-4160-962e-1091295527c2" providerId="AD" clId="Web-{3FCD52C5-EA7F-DFCB-FC07-F057C26BC9A4}" dt="2022-12-21T22:02:59.129" v="98" actId="20577"/>
      <pc:docMkLst>
        <pc:docMk/>
      </pc:docMkLst>
      <pc:sldChg chg="addSp delSp modSp">
        <pc:chgData name="Wright, Shane" userId="S::wright@usgs.gov::8fe1d04b-32ff-4160-962e-1091295527c2" providerId="AD" clId="Web-{3FCD52C5-EA7F-DFCB-FC07-F057C26BC9A4}" dt="2022-12-21T21:08:09.992" v="40" actId="1076"/>
        <pc:sldMkLst>
          <pc:docMk/>
          <pc:sldMk cId="4153000061" sldId="302"/>
        </pc:sldMkLst>
        <pc:spChg chg="mod">
          <ac:chgData name="Wright, Shane" userId="S::wright@usgs.gov::8fe1d04b-32ff-4160-962e-1091295527c2" providerId="AD" clId="Web-{3FCD52C5-EA7F-DFCB-FC07-F057C26BC9A4}" dt="2022-12-21T20:52:24.298" v="12" actId="1076"/>
          <ac:spMkLst>
            <pc:docMk/>
            <pc:sldMk cId="4153000061" sldId="302"/>
            <ac:spMk id="6" creationId="{74CADDFB-1D89-4D98-AA68-D0A79523ED2C}"/>
          </ac:spMkLst>
        </pc:spChg>
        <pc:picChg chg="add del mod ord">
          <ac:chgData name="Wright, Shane" userId="S::wright@usgs.gov::8fe1d04b-32ff-4160-962e-1091295527c2" providerId="AD" clId="Web-{3FCD52C5-EA7F-DFCB-FC07-F057C26BC9A4}" dt="2022-12-21T21:02:45.974" v="29"/>
          <ac:picMkLst>
            <pc:docMk/>
            <pc:sldMk cId="4153000061" sldId="302"/>
            <ac:picMk id="2" creationId="{5018EA3E-1606-7D6F-D07B-FB5EF4C0D3C9}"/>
          </ac:picMkLst>
        </pc:picChg>
        <pc:picChg chg="mod">
          <ac:chgData name="Wright, Shane" userId="S::wright@usgs.gov::8fe1d04b-32ff-4160-962e-1091295527c2" providerId="AD" clId="Web-{3FCD52C5-EA7F-DFCB-FC07-F057C26BC9A4}" dt="2022-12-21T21:03:20.849" v="38" actId="14100"/>
          <ac:picMkLst>
            <pc:docMk/>
            <pc:sldMk cId="4153000061" sldId="302"/>
            <ac:picMk id="5" creationId="{9757D0D3-19B9-4C5D-A71B-E3C4A8E57968}"/>
          </ac:picMkLst>
        </pc:picChg>
        <pc:picChg chg="add mod ord">
          <ac:chgData name="Wright, Shane" userId="S::wright@usgs.gov::8fe1d04b-32ff-4160-962e-1091295527c2" providerId="AD" clId="Web-{3FCD52C5-EA7F-DFCB-FC07-F057C26BC9A4}" dt="2022-12-21T21:08:09.992" v="40" actId="1076"/>
          <ac:picMkLst>
            <pc:docMk/>
            <pc:sldMk cId="4153000061" sldId="302"/>
            <ac:picMk id="7" creationId="{1E4E8EE7-2320-23A7-71A7-599C0C10E3DC}"/>
          </ac:picMkLst>
        </pc:picChg>
      </pc:sldChg>
      <pc:sldChg chg="addSp modSp">
        <pc:chgData name="Wright, Shane" userId="S::wright@usgs.gov::8fe1d04b-32ff-4160-962e-1091295527c2" providerId="AD" clId="Web-{3FCD52C5-EA7F-DFCB-FC07-F057C26BC9A4}" dt="2022-12-21T19:52:33.629" v="9" actId="1076"/>
        <pc:sldMkLst>
          <pc:docMk/>
          <pc:sldMk cId="617410015" sldId="347"/>
        </pc:sldMkLst>
        <pc:spChg chg="add mod">
          <ac:chgData name="Wright, Shane" userId="S::wright@usgs.gov::8fe1d04b-32ff-4160-962e-1091295527c2" providerId="AD" clId="Web-{3FCD52C5-EA7F-DFCB-FC07-F057C26BC9A4}" dt="2022-12-21T19:52:25.847" v="8" actId="14100"/>
          <ac:spMkLst>
            <pc:docMk/>
            <pc:sldMk cId="617410015" sldId="347"/>
            <ac:spMk id="2" creationId="{7A8F5BF4-BEAC-12E7-0A59-2D4DE6C97C47}"/>
          </ac:spMkLst>
        </pc:spChg>
        <pc:spChg chg="add mod">
          <ac:chgData name="Wright, Shane" userId="S::wright@usgs.gov::8fe1d04b-32ff-4160-962e-1091295527c2" providerId="AD" clId="Web-{3FCD52C5-EA7F-DFCB-FC07-F057C26BC9A4}" dt="2022-12-21T19:52:33.629" v="9" actId="1076"/>
          <ac:spMkLst>
            <pc:docMk/>
            <pc:sldMk cId="617410015" sldId="347"/>
            <ac:spMk id="4" creationId="{77D67846-C1E5-C3A8-4752-B3BC5A762247}"/>
          </ac:spMkLst>
        </pc:spChg>
      </pc:sldChg>
      <pc:sldChg chg="modSp">
        <pc:chgData name="Wright, Shane" userId="S::wright@usgs.gov::8fe1d04b-32ff-4160-962e-1091295527c2" providerId="AD" clId="Web-{3FCD52C5-EA7F-DFCB-FC07-F057C26BC9A4}" dt="2022-12-21T20:40:20.325" v="10" actId="1076"/>
        <pc:sldMkLst>
          <pc:docMk/>
          <pc:sldMk cId="1538607447" sldId="6336"/>
        </pc:sldMkLst>
        <pc:spChg chg="mod">
          <ac:chgData name="Wright, Shane" userId="S::wright@usgs.gov::8fe1d04b-32ff-4160-962e-1091295527c2" providerId="AD" clId="Web-{3FCD52C5-EA7F-DFCB-FC07-F057C26BC9A4}" dt="2022-12-21T20:40:20.325" v="10" actId="1076"/>
          <ac:spMkLst>
            <pc:docMk/>
            <pc:sldMk cId="1538607447" sldId="6336"/>
            <ac:spMk id="3" creationId="{99FE516D-D8FD-4619-A9D5-70783D94502E}"/>
          </ac:spMkLst>
        </pc:spChg>
      </pc:sldChg>
      <pc:sldChg chg="new del ord">
        <pc:chgData name="Wright, Shane" userId="S::wright@usgs.gov::8fe1d04b-32ff-4160-962e-1091295527c2" providerId="AD" clId="Web-{3FCD52C5-EA7F-DFCB-FC07-F057C26BC9A4}" dt="2022-12-21T21:57:05.359" v="44"/>
        <pc:sldMkLst>
          <pc:docMk/>
          <pc:sldMk cId="1756163780" sldId="6367"/>
        </pc:sldMkLst>
      </pc:sldChg>
      <pc:sldChg chg="addSp modSp new">
        <pc:chgData name="Wright, Shane" userId="S::wright@usgs.gov::8fe1d04b-32ff-4160-962e-1091295527c2" providerId="AD" clId="Web-{3FCD52C5-EA7F-DFCB-FC07-F057C26BC9A4}" dt="2022-12-21T22:02:59.129" v="98" actId="20577"/>
        <pc:sldMkLst>
          <pc:docMk/>
          <pc:sldMk cId="2438211002" sldId="6368"/>
        </pc:sldMkLst>
        <pc:spChg chg="mod">
          <ac:chgData name="Wright, Shane" userId="S::wright@usgs.gov::8fe1d04b-32ff-4160-962e-1091295527c2" providerId="AD" clId="Web-{3FCD52C5-EA7F-DFCB-FC07-F057C26BC9A4}" dt="2022-12-21T22:02:59.129" v="98" actId="20577"/>
          <ac:spMkLst>
            <pc:docMk/>
            <pc:sldMk cId="2438211002" sldId="6368"/>
            <ac:spMk id="2" creationId="{EE03306C-A6AB-04ED-DA8B-9ACE75A2D3DB}"/>
          </ac:spMkLst>
        </pc:spChg>
        <pc:spChg chg="mod">
          <ac:chgData name="Wright, Shane" userId="S::wright@usgs.gov::8fe1d04b-32ff-4160-962e-1091295527c2" providerId="AD" clId="Web-{3FCD52C5-EA7F-DFCB-FC07-F057C26BC9A4}" dt="2022-12-21T22:02:34.113" v="85" actId="1076"/>
          <ac:spMkLst>
            <pc:docMk/>
            <pc:sldMk cId="2438211002" sldId="6368"/>
            <ac:spMk id="3" creationId="{B3D7819C-BEB1-5748-B8C6-2FAAF7EDDCCF}"/>
          </ac:spMkLst>
        </pc:spChg>
        <pc:picChg chg="add mod">
          <ac:chgData name="Wright, Shane" userId="S::wright@usgs.gov::8fe1d04b-32ff-4160-962e-1091295527c2" providerId="AD" clId="Web-{3FCD52C5-EA7F-DFCB-FC07-F057C26BC9A4}" dt="2022-12-21T22:02:44.347" v="87" actId="14100"/>
          <ac:picMkLst>
            <pc:docMk/>
            <pc:sldMk cId="2438211002" sldId="6368"/>
            <ac:picMk id="4" creationId="{7CC4A9EF-AE47-5B25-36A4-BB948CE36FE0}"/>
          </ac:picMkLst>
        </pc:picChg>
      </pc:sldChg>
    </pc:docChg>
  </pc:docChgLst>
  <pc:docChgLst>
    <pc:chgData name="Lydic, Carol S" userId="efc353d9-2592-4662-9854-fb1bc13a8c51" providerId="ADAL" clId="{20E6E681-15CE-4194-9577-3CE3853B7918}"/>
    <pc:docChg chg="undo custSel modSld">
      <pc:chgData name="Lydic, Carol S" userId="efc353d9-2592-4662-9854-fb1bc13a8c51" providerId="ADAL" clId="{20E6E681-15CE-4194-9577-3CE3853B7918}" dt="2023-02-02T17:27:37.089" v="863" actId="20577"/>
      <pc:docMkLst>
        <pc:docMk/>
      </pc:docMkLst>
      <pc:sldChg chg="modNotesTx">
        <pc:chgData name="Lydic, Carol S" userId="efc353d9-2592-4662-9854-fb1bc13a8c51" providerId="ADAL" clId="{20E6E681-15CE-4194-9577-3CE3853B7918}" dt="2023-02-02T15:42:24.947" v="509" actId="6549"/>
        <pc:sldMkLst>
          <pc:docMk/>
          <pc:sldMk cId="0" sldId="256"/>
        </pc:sldMkLst>
      </pc:sldChg>
      <pc:sldChg chg="modNotesTx">
        <pc:chgData name="Lydic, Carol S" userId="efc353d9-2592-4662-9854-fb1bc13a8c51" providerId="ADAL" clId="{20E6E681-15CE-4194-9577-3CE3853B7918}" dt="2023-02-02T17:17:43.950" v="683"/>
        <pc:sldMkLst>
          <pc:docMk/>
          <pc:sldMk cId="3433805885" sldId="310"/>
        </pc:sldMkLst>
      </pc:sldChg>
      <pc:sldChg chg="modNotesTx">
        <pc:chgData name="Lydic, Carol S" userId="efc353d9-2592-4662-9854-fb1bc13a8c51" providerId="ADAL" clId="{20E6E681-15CE-4194-9577-3CE3853B7918}" dt="2023-02-02T15:17:00.325" v="365" actId="6549"/>
        <pc:sldMkLst>
          <pc:docMk/>
          <pc:sldMk cId="2384738261" sldId="344"/>
        </pc:sldMkLst>
      </pc:sldChg>
      <pc:sldChg chg="modNotesTx">
        <pc:chgData name="Lydic, Carol S" userId="efc353d9-2592-4662-9854-fb1bc13a8c51" providerId="ADAL" clId="{20E6E681-15CE-4194-9577-3CE3853B7918}" dt="2023-02-02T17:09:16.392" v="645" actId="20577"/>
        <pc:sldMkLst>
          <pc:docMk/>
          <pc:sldMk cId="3042158059" sldId="486"/>
        </pc:sldMkLst>
      </pc:sldChg>
      <pc:sldChg chg="addSp delSp modSp mod modNotesTx">
        <pc:chgData name="Lydic, Carol S" userId="efc353d9-2592-4662-9854-fb1bc13a8c51" providerId="ADAL" clId="{20E6E681-15CE-4194-9577-3CE3853B7918}" dt="2023-02-02T17:19:19.253" v="694" actId="6549"/>
        <pc:sldMkLst>
          <pc:docMk/>
          <pc:sldMk cId="3986349082" sldId="1971"/>
        </pc:sldMkLst>
        <pc:picChg chg="del mod">
          <ac:chgData name="Lydic, Carol S" userId="efc353d9-2592-4662-9854-fb1bc13a8c51" providerId="ADAL" clId="{20E6E681-15CE-4194-9577-3CE3853B7918}" dt="2023-01-30T20:52:07.923" v="51" actId="478"/>
          <ac:picMkLst>
            <pc:docMk/>
            <pc:sldMk cId="3986349082" sldId="1971"/>
            <ac:picMk id="5" creationId="{782F11FA-92F1-477D-A87B-7C8DB21B242F}"/>
          </ac:picMkLst>
        </pc:picChg>
        <pc:picChg chg="add mod">
          <ac:chgData name="Lydic, Carol S" userId="efc353d9-2592-4662-9854-fb1bc13a8c51" providerId="ADAL" clId="{20E6E681-15CE-4194-9577-3CE3853B7918}" dt="2023-01-30T20:53:51.961" v="212" actId="1037"/>
          <ac:picMkLst>
            <pc:docMk/>
            <pc:sldMk cId="3986349082" sldId="1971"/>
            <ac:picMk id="6" creationId="{5A1F4136-07D3-45FF-9EC6-1135DEA9E94D}"/>
          </ac:picMkLst>
        </pc:picChg>
      </pc:sldChg>
      <pc:sldChg chg="modNotesTx">
        <pc:chgData name="Lydic, Carol S" userId="efc353d9-2592-4662-9854-fb1bc13a8c51" providerId="ADAL" clId="{20E6E681-15CE-4194-9577-3CE3853B7918}" dt="2023-02-02T15:20:03.192" v="437" actId="20577"/>
        <pc:sldMkLst>
          <pc:docMk/>
          <pc:sldMk cId="459955627" sldId="1976"/>
        </pc:sldMkLst>
      </pc:sldChg>
      <pc:sldChg chg="modNotesTx">
        <pc:chgData name="Lydic, Carol S" userId="efc353d9-2592-4662-9854-fb1bc13a8c51" providerId="ADAL" clId="{20E6E681-15CE-4194-9577-3CE3853B7918}" dt="2023-02-02T15:18:33.238" v="430" actId="20577"/>
        <pc:sldMkLst>
          <pc:docMk/>
          <pc:sldMk cId="620706862" sldId="2131"/>
        </pc:sldMkLst>
      </pc:sldChg>
      <pc:sldChg chg="modNotesTx">
        <pc:chgData name="Lydic, Carol S" userId="efc353d9-2592-4662-9854-fb1bc13a8c51" providerId="ADAL" clId="{20E6E681-15CE-4194-9577-3CE3853B7918}" dt="2023-02-02T15:19:39.482" v="436"/>
        <pc:sldMkLst>
          <pc:docMk/>
          <pc:sldMk cId="2787779398" sldId="6338"/>
        </pc:sldMkLst>
      </pc:sldChg>
      <pc:sldChg chg="modNotesTx">
        <pc:chgData name="Lydic, Carol S" userId="efc353d9-2592-4662-9854-fb1bc13a8c51" providerId="ADAL" clId="{20E6E681-15CE-4194-9577-3CE3853B7918}" dt="2023-02-02T15:44:23.200" v="510" actId="20577"/>
        <pc:sldMkLst>
          <pc:docMk/>
          <pc:sldMk cId="4071262874" sldId="6348"/>
        </pc:sldMkLst>
      </pc:sldChg>
      <pc:sldChg chg="modNotesTx">
        <pc:chgData name="Lydic, Carol S" userId="efc353d9-2592-4662-9854-fb1bc13a8c51" providerId="ADAL" clId="{20E6E681-15CE-4194-9577-3CE3853B7918}" dt="2023-02-02T17:27:37.089" v="863" actId="20577"/>
        <pc:sldMkLst>
          <pc:docMk/>
          <pc:sldMk cId="103538587" sldId="2142533202"/>
        </pc:sldMkLst>
      </pc:sldChg>
      <pc:sldChg chg="modNotesTx">
        <pc:chgData name="Lydic, Carol S" userId="efc353d9-2592-4662-9854-fb1bc13a8c51" providerId="ADAL" clId="{20E6E681-15CE-4194-9577-3CE3853B7918}" dt="2023-02-02T17:20:00.669" v="699" actId="20577"/>
        <pc:sldMkLst>
          <pc:docMk/>
          <pc:sldMk cId="2167447611" sldId="2142533203"/>
        </pc:sldMkLst>
      </pc:sldChg>
      <pc:sldChg chg="modNotesTx">
        <pc:chgData name="Lydic, Carol S" userId="efc353d9-2592-4662-9854-fb1bc13a8c51" providerId="ADAL" clId="{20E6E681-15CE-4194-9577-3CE3853B7918}" dt="2023-02-02T17:20:47.003" v="790" actId="20577"/>
        <pc:sldMkLst>
          <pc:docMk/>
          <pc:sldMk cId="2639730612" sldId="2142533204"/>
        </pc:sldMkLst>
      </pc:sldChg>
    </pc:docChg>
  </pc:docChgLst>
  <pc:docChgLst>
    <pc:chgData name="DeVaughan, Claire" userId="89b98a19-cb84-43e2-b347-a7971dced8bc" providerId="ADAL" clId="{29EB5066-1791-4251-914A-53B9A720B5AE}"/>
    <pc:docChg chg="undo redo custSel addSld delSld modSld sldOrd delMainMaster modMainMaster">
      <pc:chgData name="DeVaughan, Claire" userId="89b98a19-cb84-43e2-b347-a7971dced8bc" providerId="ADAL" clId="{29EB5066-1791-4251-914A-53B9A720B5AE}" dt="2023-02-14T21:56:09.335" v="8367"/>
      <pc:docMkLst>
        <pc:docMk/>
      </pc:docMkLst>
      <pc:sldChg chg="modSp mod ord">
        <pc:chgData name="DeVaughan, Claire" userId="89b98a19-cb84-43e2-b347-a7971dced8bc" providerId="ADAL" clId="{29EB5066-1791-4251-914A-53B9A720B5AE}" dt="2022-12-02T17:10:55.420" v="891" actId="20577"/>
        <pc:sldMkLst>
          <pc:docMk/>
          <pc:sldMk cId="0" sldId="256"/>
        </pc:sldMkLst>
        <pc:spChg chg="mod">
          <ac:chgData name="DeVaughan, Claire" userId="89b98a19-cb84-43e2-b347-a7971dced8bc" providerId="ADAL" clId="{29EB5066-1791-4251-914A-53B9A720B5AE}" dt="2022-12-02T17:10:55.420" v="891" actId="20577"/>
          <ac:spMkLst>
            <pc:docMk/>
            <pc:sldMk cId="0" sldId="256"/>
            <ac:spMk id="2" creationId="{00000000-0000-0000-0000-000000000000}"/>
          </ac:spMkLst>
        </pc:spChg>
        <pc:spChg chg="mod">
          <ac:chgData name="DeVaughan, Claire" userId="89b98a19-cb84-43e2-b347-a7971dced8bc" providerId="ADAL" clId="{29EB5066-1791-4251-914A-53B9A720B5AE}" dt="2022-12-01T21:22:28.323" v="241" actId="27636"/>
          <ac:spMkLst>
            <pc:docMk/>
            <pc:sldMk cId="0" sldId="256"/>
            <ac:spMk id="3" creationId="{00000000-0000-0000-0000-000000000000}"/>
          </ac:spMkLst>
        </pc:spChg>
      </pc:sldChg>
      <pc:sldChg chg="del mod modShow">
        <pc:chgData name="DeVaughan, Claire" userId="89b98a19-cb84-43e2-b347-a7971dced8bc" providerId="ADAL" clId="{29EB5066-1791-4251-914A-53B9A720B5AE}" dt="2022-12-27T14:08:31.452" v="1647" actId="47"/>
        <pc:sldMkLst>
          <pc:docMk/>
          <pc:sldMk cId="0" sldId="259"/>
        </pc:sldMkLst>
      </pc:sldChg>
      <pc:sldChg chg="del">
        <pc:chgData name="DeVaughan, Claire" userId="89b98a19-cb84-43e2-b347-a7971dced8bc" providerId="ADAL" clId="{29EB5066-1791-4251-914A-53B9A720B5AE}" dt="2022-12-27T14:04:34.665" v="1560" actId="47"/>
        <pc:sldMkLst>
          <pc:docMk/>
          <pc:sldMk cId="1841297503" sldId="267"/>
        </pc:sldMkLst>
      </pc:sldChg>
      <pc:sldChg chg="del">
        <pc:chgData name="DeVaughan, Claire" userId="89b98a19-cb84-43e2-b347-a7971dced8bc" providerId="ADAL" clId="{29EB5066-1791-4251-914A-53B9A720B5AE}" dt="2022-12-27T14:04:34.665" v="1560" actId="47"/>
        <pc:sldMkLst>
          <pc:docMk/>
          <pc:sldMk cId="928403879" sldId="268"/>
        </pc:sldMkLst>
      </pc:sldChg>
      <pc:sldChg chg="del">
        <pc:chgData name="DeVaughan, Claire" userId="89b98a19-cb84-43e2-b347-a7971dced8bc" providerId="ADAL" clId="{29EB5066-1791-4251-914A-53B9A720B5AE}" dt="2022-12-01T21:25:27.090" v="331" actId="47"/>
        <pc:sldMkLst>
          <pc:docMk/>
          <pc:sldMk cId="3757668836" sldId="269"/>
        </pc:sldMkLst>
      </pc:sldChg>
      <pc:sldChg chg="addSp modSp mod modAnim modNotesTx">
        <pc:chgData name="DeVaughan, Claire" userId="89b98a19-cb84-43e2-b347-a7971dced8bc" providerId="ADAL" clId="{29EB5066-1791-4251-914A-53B9A720B5AE}" dt="2023-01-09T17:21:07.158" v="4131" actId="6549"/>
        <pc:sldMkLst>
          <pc:docMk/>
          <pc:sldMk cId="1641309459" sldId="290"/>
        </pc:sldMkLst>
        <pc:spChg chg="mod">
          <ac:chgData name="DeVaughan, Claire" userId="89b98a19-cb84-43e2-b347-a7971dced8bc" providerId="ADAL" clId="{29EB5066-1791-4251-914A-53B9A720B5AE}" dt="2022-12-27T15:53:39.027" v="2395" actId="115"/>
          <ac:spMkLst>
            <pc:docMk/>
            <pc:sldMk cId="1641309459" sldId="290"/>
            <ac:spMk id="2" creationId="{00000000-0000-0000-0000-000000000000}"/>
          </ac:spMkLst>
        </pc:spChg>
        <pc:spChg chg="mod">
          <ac:chgData name="DeVaughan, Claire" userId="89b98a19-cb84-43e2-b347-a7971dced8bc" providerId="ADAL" clId="{29EB5066-1791-4251-914A-53B9A720B5AE}" dt="2022-12-27T15:15:17.366" v="2217" actId="207"/>
          <ac:spMkLst>
            <pc:docMk/>
            <pc:sldMk cId="1641309459" sldId="290"/>
            <ac:spMk id="3" creationId="{00000000-0000-0000-0000-000000000000}"/>
          </ac:spMkLst>
        </pc:spChg>
        <pc:picChg chg="add mod">
          <ac:chgData name="DeVaughan, Claire" userId="89b98a19-cb84-43e2-b347-a7971dced8bc" providerId="ADAL" clId="{29EB5066-1791-4251-914A-53B9A720B5AE}" dt="2022-12-23T21:23:01.456" v="1446" actId="14826"/>
          <ac:picMkLst>
            <pc:docMk/>
            <pc:sldMk cId="1641309459" sldId="290"/>
            <ac:picMk id="5" creationId="{06AFB1A6-1699-4420-837E-84C624650BBC}"/>
          </ac:picMkLst>
        </pc:picChg>
      </pc:sldChg>
      <pc:sldChg chg="del">
        <pc:chgData name="DeVaughan, Claire" userId="89b98a19-cb84-43e2-b347-a7971dced8bc" providerId="ADAL" clId="{29EB5066-1791-4251-914A-53B9A720B5AE}" dt="2022-12-27T14:04:58.727" v="1561" actId="47"/>
        <pc:sldMkLst>
          <pc:docMk/>
          <pc:sldMk cId="2826264022" sldId="291"/>
        </pc:sldMkLst>
      </pc:sldChg>
      <pc:sldChg chg="modSp del mod modNotesTx">
        <pc:chgData name="DeVaughan, Claire" userId="89b98a19-cb84-43e2-b347-a7971dced8bc" providerId="ADAL" clId="{29EB5066-1791-4251-914A-53B9A720B5AE}" dt="2023-01-25T16:32:26.745" v="5434" actId="47"/>
        <pc:sldMkLst>
          <pc:docMk/>
          <pc:sldMk cId="3543478215" sldId="294"/>
        </pc:sldMkLst>
        <pc:spChg chg="mod">
          <ac:chgData name="DeVaughan, Claire" userId="89b98a19-cb84-43e2-b347-a7971dced8bc" providerId="ADAL" clId="{29EB5066-1791-4251-914A-53B9A720B5AE}" dt="2022-12-27T19:29:09.573" v="3214" actId="2711"/>
          <ac:spMkLst>
            <pc:docMk/>
            <pc:sldMk cId="3543478215" sldId="294"/>
            <ac:spMk id="2" creationId="{00000000-0000-0000-0000-000000000000}"/>
          </ac:spMkLst>
        </pc:spChg>
        <pc:spChg chg="mod">
          <ac:chgData name="DeVaughan, Claire" userId="89b98a19-cb84-43e2-b347-a7971dced8bc" providerId="ADAL" clId="{29EB5066-1791-4251-914A-53B9A720B5AE}" dt="2022-12-27T18:55:37.462" v="2719" actId="255"/>
          <ac:spMkLst>
            <pc:docMk/>
            <pc:sldMk cId="3543478215" sldId="294"/>
            <ac:spMk id="3" creationId="{00000000-0000-0000-0000-000000000000}"/>
          </ac:spMkLst>
        </pc:spChg>
      </pc:sldChg>
      <pc:sldChg chg="modSp mod">
        <pc:chgData name="DeVaughan, Claire" userId="89b98a19-cb84-43e2-b347-a7971dced8bc" providerId="ADAL" clId="{29EB5066-1791-4251-914A-53B9A720B5AE}" dt="2022-12-27T16:14:45.403" v="2491" actId="20577"/>
        <pc:sldMkLst>
          <pc:docMk/>
          <pc:sldMk cId="2269533388" sldId="295"/>
        </pc:sldMkLst>
        <pc:spChg chg="mod">
          <ac:chgData name="DeVaughan, Claire" userId="89b98a19-cb84-43e2-b347-a7971dced8bc" providerId="ADAL" clId="{29EB5066-1791-4251-914A-53B9A720B5AE}" dt="2022-12-27T16:14:45.403" v="2491" actId="20577"/>
          <ac:spMkLst>
            <pc:docMk/>
            <pc:sldMk cId="2269533388" sldId="295"/>
            <ac:spMk id="2" creationId="{00000000-0000-0000-0000-000000000000}"/>
          </ac:spMkLst>
        </pc:spChg>
      </pc:sldChg>
      <pc:sldChg chg="modSp mod modNotesTx">
        <pc:chgData name="DeVaughan, Claire" userId="89b98a19-cb84-43e2-b347-a7971dced8bc" providerId="ADAL" clId="{29EB5066-1791-4251-914A-53B9A720B5AE}" dt="2023-01-09T17:03:28.026" v="3586" actId="6549"/>
        <pc:sldMkLst>
          <pc:docMk/>
          <pc:sldMk cId="4153000061" sldId="302"/>
        </pc:sldMkLst>
        <pc:spChg chg="mod">
          <ac:chgData name="DeVaughan, Claire" userId="89b98a19-cb84-43e2-b347-a7971dced8bc" providerId="ADAL" clId="{29EB5066-1791-4251-914A-53B9A720B5AE}" dt="2022-12-27T15:24:07.430" v="2243" actId="207"/>
          <ac:spMkLst>
            <pc:docMk/>
            <pc:sldMk cId="4153000061" sldId="302"/>
            <ac:spMk id="6" creationId="{74CADDFB-1D89-4D98-AA68-D0A79523ED2C}"/>
          </ac:spMkLst>
        </pc:spChg>
      </pc:sldChg>
      <pc:sldChg chg="ord modNotesTx">
        <pc:chgData name="DeVaughan, Claire" userId="89b98a19-cb84-43e2-b347-a7971dced8bc" providerId="ADAL" clId="{29EB5066-1791-4251-914A-53B9A720B5AE}" dt="2023-01-09T17:09:33.889" v="3770" actId="20577"/>
        <pc:sldMkLst>
          <pc:docMk/>
          <pc:sldMk cId="3946791947" sldId="305"/>
        </pc:sldMkLst>
      </pc:sldChg>
      <pc:sldChg chg="delSp mod modNotesTx">
        <pc:chgData name="DeVaughan, Claire" userId="89b98a19-cb84-43e2-b347-a7971dced8bc" providerId="ADAL" clId="{29EB5066-1791-4251-914A-53B9A720B5AE}" dt="2023-01-09T16:49:29.274" v="3522" actId="20577"/>
        <pc:sldMkLst>
          <pc:docMk/>
          <pc:sldMk cId="3433805885" sldId="310"/>
        </pc:sldMkLst>
        <pc:spChg chg="del">
          <ac:chgData name="DeVaughan, Claire" userId="89b98a19-cb84-43e2-b347-a7971dced8bc" providerId="ADAL" clId="{29EB5066-1791-4251-914A-53B9A720B5AE}" dt="2022-12-27T18:23:30.507" v="2674" actId="478"/>
          <ac:spMkLst>
            <pc:docMk/>
            <pc:sldMk cId="3433805885" sldId="310"/>
            <ac:spMk id="2" creationId="{A8400BC2-CD29-45F3-B3F1-38E569BDE9CF}"/>
          </ac:spMkLst>
        </pc:spChg>
      </pc:sldChg>
      <pc:sldChg chg="addSp delSp modSp mod ord modNotesTx">
        <pc:chgData name="DeVaughan, Claire" userId="89b98a19-cb84-43e2-b347-a7971dced8bc" providerId="ADAL" clId="{29EB5066-1791-4251-914A-53B9A720B5AE}" dt="2023-02-02T17:32:28.779" v="8363" actId="20577"/>
        <pc:sldMkLst>
          <pc:docMk/>
          <pc:sldMk cId="1555260627" sldId="314"/>
        </pc:sldMkLst>
        <pc:spChg chg="mod">
          <ac:chgData name="DeVaughan, Claire" userId="89b98a19-cb84-43e2-b347-a7971dced8bc" providerId="ADAL" clId="{29EB5066-1791-4251-914A-53B9A720B5AE}" dt="2023-01-30T15:36:10.853" v="7213" actId="6549"/>
          <ac:spMkLst>
            <pc:docMk/>
            <pc:sldMk cId="1555260627" sldId="314"/>
            <ac:spMk id="2" creationId="{00000000-0000-0000-0000-000000000000}"/>
          </ac:spMkLst>
        </pc:spChg>
        <pc:spChg chg="mod">
          <ac:chgData name="DeVaughan, Claire" userId="89b98a19-cb84-43e2-b347-a7971dced8bc" providerId="ADAL" clId="{29EB5066-1791-4251-914A-53B9A720B5AE}" dt="2023-01-30T15:36:18.860" v="7214" actId="1076"/>
          <ac:spMkLst>
            <pc:docMk/>
            <pc:sldMk cId="1555260627" sldId="314"/>
            <ac:spMk id="3" creationId="{00000000-0000-0000-0000-000000000000}"/>
          </ac:spMkLst>
        </pc:spChg>
        <pc:spChg chg="add mod">
          <ac:chgData name="DeVaughan, Claire" userId="89b98a19-cb84-43e2-b347-a7971dced8bc" providerId="ADAL" clId="{29EB5066-1791-4251-914A-53B9A720B5AE}" dt="2023-01-30T13:54:21.157" v="7005" actId="1076"/>
          <ac:spMkLst>
            <pc:docMk/>
            <pc:sldMk cId="1555260627" sldId="314"/>
            <ac:spMk id="4" creationId="{C28DEC21-205C-430A-8542-DBB4187F6374}"/>
          </ac:spMkLst>
        </pc:spChg>
        <pc:spChg chg="del">
          <ac:chgData name="DeVaughan, Claire" userId="89b98a19-cb84-43e2-b347-a7971dced8bc" providerId="ADAL" clId="{29EB5066-1791-4251-914A-53B9A720B5AE}" dt="2023-01-25T16:22:56.667" v="5121" actId="478"/>
          <ac:spMkLst>
            <pc:docMk/>
            <pc:sldMk cId="1555260627" sldId="314"/>
            <ac:spMk id="10" creationId="{16EE4DCA-95F8-45A8-968A-AC0F7847C129}"/>
          </ac:spMkLst>
        </pc:spChg>
      </pc:sldChg>
      <pc:sldChg chg="del">
        <pc:chgData name="DeVaughan, Claire" userId="89b98a19-cb84-43e2-b347-a7971dced8bc" providerId="ADAL" clId="{29EB5066-1791-4251-914A-53B9A720B5AE}" dt="2022-12-27T16:09:36.092" v="2398" actId="47"/>
        <pc:sldMkLst>
          <pc:docMk/>
          <pc:sldMk cId="1931890129" sldId="315"/>
        </pc:sldMkLst>
      </pc:sldChg>
      <pc:sldChg chg="modNotesTx">
        <pc:chgData name="DeVaughan, Claire" userId="89b98a19-cb84-43e2-b347-a7971dced8bc" providerId="ADAL" clId="{29EB5066-1791-4251-914A-53B9A720B5AE}" dt="2022-12-01T21:24:29.813" v="330" actId="6549"/>
        <pc:sldMkLst>
          <pc:docMk/>
          <pc:sldMk cId="2384738261" sldId="344"/>
        </pc:sldMkLst>
      </pc:sldChg>
      <pc:sldChg chg="modSp mod modNotesTx">
        <pc:chgData name="DeVaughan, Claire" userId="89b98a19-cb84-43e2-b347-a7971dced8bc" providerId="ADAL" clId="{29EB5066-1791-4251-914A-53B9A720B5AE}" dt="2023-01-09T17:15:23.974" v="4063" actId="20577"/>
        <pc:sldMkLst>
          <pc:docMk/>
          <pc:sldMk cId="617410015" sldId="347"/>
        </pc:sldMkLst>
        <pc:spChg chg="mod">
          <ac:chgData name="DeVaughan, Claire" userId="89b98a19-cb84-43e2-b347-a7971dced8bc" providerId="ADAL" clId="{29EB5066-1791-4251-914A-53B9A720B5AE}" dt="2023-01-09T17:10:55.936" v="3782" actId="20577"/>
          <ac:spMkLst>
            <pc:docMk/>
            <pc:sldMk cId="617410015" sldId="347"/>
            <ac:spMk id="7" creationId="{C95472C0-978E-4866-ACAF-C347AF2194D1}"/>
          </ac:spMkLst>
        </pc:spChg>
      </pc:sldChg>
      <pc:sldChg chg="addSp delSp modSp mod modNotesTx">
        <pc:chgData name="DeVaughan, Claire" userId="89b98a19-cb84-43e2-b347-a7971dced8bc" providerId="ADAL" clId="{29EB5066-1791-4251-914A-53B9A720B5AE}" dt="2023-02-01T21:41:27.498" v="8029" actId="20577"/>
        <pc:sldMkLst>
          <pc:docMk/>
          <pc:sldMk cId="188997903" sldId="361"/>
        </pc:sldMkLst>
        <pc:spChg chg="mod">
          <ac:chgData name="DeVaughan, Claire" userId="89b98a19-cb84-43e2-b347-a7971dced8bc" providerId="ADAL" clId="{29EB5066-1791-4251-914A-53B9A720B5AE}" dt="2023-01-25T19:29:58.650" v="5883" actId="2711"/>
          <ac:spMkLst>
            <pc:docMk/>
            <pc:sldMk cId="188997903" sldId="361"/>
            <ac:spMk id="2" creationId="{3B365D14-C684-410F-8A93-3C2498234B58}"/>
          </ac:spMkLst>
        </pc:spChg>
        <pc:spChg chg="mod">
          <ac:chgData name="DeVaughan, Claire" userId="89b98a19-cb84-43e2-b347-a7971dced8bc" providerId="ADAL" clId="{29EB5066-1791-4251-914A-53B9A720B5AE}" dt="2023-01-25T19:35:01.298" v="5907" actId="20577"/>
          <ac:spMkLst>
            <pc:docMk/>
            <pc:sldMk cId="188997903" sldId="361"/>
            <ac:spMk id="3" creationId="{F487610F-BAFE-41F1-B302-FBF0DDF96906}"/>
          </ac:spMkLst>
        </pc:spChg>
        <pc:picChg chg="del">
          <ac:chgData name="DeVaughan, Claire" userId="89b98a19-cb84-43e2-b347-a7971dced8bc" providerId="ADAL" clId="{29EB5066-1791-4251-914A-53B9A720B5AE}" dt="2022-12-27T16:10:57.330" v="2406" actId="478"/>
          <ac:picMkLst>
            <pc:docMk/>
            <pc:sldMk cId="188997903" sldId="361"/>
            <ac:picMk id="4" creationId="{78B2728B-FFDE-4952-AADC-0641477BEDA3}"/>
          </ac:picMkLst>
        </pc:picChg>
        <pc:picChg chg="add del mod">
          <ac:chgData name="DeVaughan, Claire" userId="89b98a19-cb84-43e2-b347-a7971dced8bc" providerId="ADAL" clId="{29EB5066-1791-4251-914A-53B9A720B5AE}" dt="2023-01-25T16:41:05.070" v="5623" actId="478"/>
          <ac:picMkLst>
            <pc:docMk/>
            <pc:sldMk cId="188997903" sldId="361"/>
            <ac:picMk id="4" creationId="{8A0FC548-D811-45F2-A65C-D083CAE5572B}"/>
          </ac:picMkLst>
        </pc:picChg>
      </pc:sldChg>
      <pc:sldChg chg="delSp modSp del mod">
        <pc:chgData name="DeVaughan, Claire" userId="89b98a19-cb84-43e2-b347-a7971dced8bc" providerId="ADAL" clId="{29EB5066-1791-4251-914A-53B9A720B5AE}" dt="2022-12-27T18:55:08.549" v="2715" actId="47"/>
        <pc:sldMkLst>
          <pc:docMk/>
          <pc:sldMk cId="4088486746" sldId="362"/>
        </pc:sldMkLst>
        <pc:spChg chg="mod">
          <ac:chgData name="DeVaughan, Claire" userId="89b98a19-cb84-43e2-b347-a7971dced8bc" providerId="ADAL" clId="{29EB5066-1791-4251-914A-53B9A720B5AE}" dt="2022-12-27T16:14:05.377" v="2439" actId="120"/>
          <ac:spMkLst>
            <pc:docMk/>
            <pc:sldMk cId="4088486746" sldId="362"/>
            <ac:spMk id="2" creationId="{6F26603D-1305-4100-8A42-4DA1F00E435B}"/>
          </ac:spMkLst>
        </pc:spChg>
        <pc:spChg chg="mod">
          <ac:chgData name="DeVaughan, Claire" userId="89b98a19-cb84-43e2-b347-a7971dced8bc" providerId="ADAL" clId="{29EB5066-1791-4251-914A-53B9A720B5AE}" dt="2022-12-27T16:12:51.736" v="2426" actId="1076"/>
          <ac:spMkLst>
            <pc:docMk/>
            <pc:sldMk cId="4088486746" sldId="362"/>
            <ac:spMk id="3" creationId="{35A388F7-7BA2-46F2-8C2B-EFCBC2A21BA8}"/>
          </ac:spMkLst>
        </pc:spChg>
        <pc:picChg chg="del">
          <ac:chgData name="DeVaughan, Claire" userId="89b98a19-cb84-43e2-b347-a7971dced8bc" providerId="ADAL" clId="{29EB5066-1791-4251-914A-53B9A720B5AE}" dt="2022-12-27T16:11:00.052" v="2407" actId="478"/>
          <ac:picMkLst>
            <pc:docMk/>
            <pc:sldMk cId="4088486746" sldId="362"/>
            <ac:picMk id="4" creationId="{158C868C-D94B-4C86-90C3-8944A2A995BE}"/>
          </ac:picMkLst>
        </pc:picChg>
      </pc:sldChg>
      <pc:sldChg chg="addSp delSp modSp mod modNotesTx">
        <pc:chgData name="DeVaughan, Claire" userId="89b98a19-cb84-43e2-b347-a7971dced8bc" providerId="ADAL" clId="{29EB5066-1791-4251-914A-53B9A720B5AE}" dt="2023-02-01T21:58:41.720" v="8104" actId="20577"/>
        <pc:sldMkLst>
          <pc:docMk/>
          <pc:sldMk cId="1589395045" sldId="364"/>
        </pc:sldMkLst>
        <pc:spChg chg="mod">
          <ac:chgData name="DeVaughan, Claire" userId="89b98a19-cb84-43e2-b347-a7971dced8bc" providerId="ADAL" clId="{29EB5066-1791-4251-914A-53B9A720B5AE}" dt="2023-01-25T19:30:28.245" v="5884" actId="2711"/>
          <ac:spMkLst>
            <pc:docMk/>
            <pc:sldMk cId="1589395045" sldId="364"/>
            <ac:spMk id="2" creationId="{872EAAA2-6897-4972-B63A-7212955FA058}"/>
          </ac:spMkLst>
        </pc:spChg>
        <pc:spChg chg="mod">
          <ac:chgData name="DeVaughan, Claire" userId="89b98a19-cb84-43e2-b347-a7971dced8bc" providerId="ADAL" clId="{29EB5066-1791-4251-914A-53B9A720B5AE}" dt="2023-01-30T13:47:28.760" v="6823" actId="1076"/>
          <ac:spMkLst>
            <pc:docMk/>
            <pc:sldMk cId="1589395045" sldId="364"/>
            <ac:spMk id="3" creationId="{BEEB6014-A642-4AC9-82E4-E164760D01C8}"/>
          </ac:spMkLst>
        </pc:spChg>
        <pc:spChg chg="add mod">
          <ac:chgData name="DeVaughan, Claire" userId="89b98a19-cb84-43e2-b347-a7971dced8bc" providerId="ADAL" clId="{29EB5066-1791-4251-914A-53B9A720B5AE}" dt="2023-01-30T13:54:09.583" v="7003" actId="1076"/>
          <ac:spMkLst>
            <pc:docMk/>
            <pc:sldMk cId="1589395045" sldId="364"/>
            <ac:spMk id="4" creationId="{AE6F0754-8EC2-4D92-B9E7-DBB47EF8D8DD}"/>
          </ac:spMkLst>
        </pc:spChg>
        <pc:picChg chg="del">
          <ac:chgData name="DeVaughan, Claire" userId="89b98a19-cb84-43e2-b347-a7971dced8bc" providerId="ADAL" clId="{29EB5066-1791-4251-914A-53B9A720B5AE}" dt="2022-12-27T16:11:05.811" v="2409" actId="478"/>
          <ac:picMkLst>
            <pc:docMk/>
            <pc:sldMk cId="1589395045" sldId="364"/>
            <ac:picMk id="4" creationId="{FB62FAC2-9753-4648-9D82-F70C14DC681C}"/>
          </ac:picMkLst>
        </pc:picChg>
      </pc:sldChg>
      <pc:sldChg chg="delSp modSp del mod">
        <pc:chgData name="DeVaughan, Claire" userId="89b98a19-cb84-43e2-b347-a7971dced8bc" providerId="ADAL" clId="{29EB5066-1791-4251-914A-53B9A720B5AE}" dt="2022-12-27T18:55:08.549" v="2715" actId="47"/>
        <pc:sldMkLst>
          <pc:docMk/>
          <pc:sldMk cId="1506833187" sldId="369"/>
        </pc:sldMkLst>
        <pc:spChg chg="mod">
          <ac:chgData name="DeVaughan, Claire" userId="89b98a19-cb84-43e2-b347-a7971dced8bc" providerId="ADAL" clId="{29EB5066-1791-4251-914A-53B9A720B5AE}" dt="2022-12-27T16:13:45.217" v="2436" actId="1076"/>
          <ac:spMkLst>
            <pc:docMk/>
            <pc:sldMk cId="1506833187" sldId="369"/>
            <ac:spMk id="2" creationId="{AD5B2AA8-4F2C-4EB1-87B0-51A47B2172A3}"/>
          </ac:spMkLst>
        </pc:spChg>
        <pc:picChg chg="del">
          <ac:chgData name="DeVaughan, Claire" userId="89b98a19-cb84-43e2-b347-a7971dced8bc" providerId="ADAL" clId="{29EB5066-1791-4251-914A-53B9A720B5AE}" dt="2022-12-27T16:11:02.956" v="2408" actId="478"/>
          <ac:picMkLst>
            <pc:docMk/>
            <pc:sldMk cId="1506833187" sldId="369"/>
            <ac:picMk id="4" creationId="{C8592FF2-462A-42EF-9BDB-4A915189D261}"/>
          </ac:picMkLst>
        </pc:picChg>
      </pc:sldChg>
      <pc:sldChg chg="del">
        <pc:chgData name="DeVaughan, Claire" userId="89b98a19-cb84-43e2-b347-a7971dced8bc" providerId="ADAL" clId="{29EB5066-1791-4251-914A-53B9A720B5AE}" dt="2022-12-27T14:37:46.718" v="2191" actId="47"/>
        <pc:sldMkLst>
          <pc:docMk/>
          <pc:sldMk cId="2144134803" sldId="413"/>
        </pc:sldMkLst>
      </pc:sldChg>
      <pc:sldChg chg="modSp del mod">
        <pc:chgData name="DeVaughan, Claire" userId="89b98a19-cb84-43e2-b347-a7971dced8bc" providerId="ADAL" clId="{29EB5066-1791-4251-914A-53B9A720B5AE}" dt="2023-01-09T17:19:33.236" v="4064" actId="2711"/>
        <pc:sldMkLst>
          <pc:docMk/>
          <pc:sldMk cId="868189675" sldId="418"/>
        </pc:sldMkLst>
        <pc:spChg chg="mod">
          <ac:chgData name="DeVaughan, Claire" userId="89b98a19-cb84-43e2-b347-a7971dced8bc" providerId="ADAL" clId="{29EB5066-1791-4251-914A-53B9A720B5AE}" dt="2023-01-09T17:19:33.236" v="4064" actId="2711"/>
          <ac:spMkLst>
            <pc:docMk/>
            <pc:sldMk cId="868189675" sldId="418"/>
            <ac:spMk id="8" creationId="{163F03DF-F42B-4E09-B090-9D1AAC83876E}"/>
          </ac:spMkLst>
        </pc:spChg>
      </pc:sldChg>
      <pc:sldChg chg="del">
        <pc:chgData name="DeVaughan, Claire" userId="89b98a19-cb84-43e2-b347-a7971dced8bc" providerId="ADAL" clId="{29EB5066-1791-4251-914A-53B9A720B5AE}" dt="2022-12-01T21:28:11.847" v="337" actId="2696"/>
        <pc:sldMkLst>
          <pc:docMk/>
          <pc:sldMk cId="2369965956" sldId="485"/>
        </pc:sldMkLst>
      </pc:sldChg>
      <pc:sldChg chg="modSp mod modNotesTx">
        <pc:chgData name="DeVaughan, Claire" userId="89b98a19-cb84-43e2-b347-a7971dced8bc" providerId="ADAL" clId="{29EB5066-1791-4251-914A-53B9A720B5AE}" dt="2023-01-30T15:43:06.185" v="7256" actId="27636"/>
        <pc:sldMkLst>
          <pc:docMk/>
          <pc:sldMk cId="3042158059" sldId="486"/>
        </pc:sldMkLst>
        <pc:spChg chg="mod">
          <ac:chgData name="DeVaughan, Claire" userId="89b98a19-cb84-43e2-b347-a7971dced8bc" providerId="ADAL" clId="{29EB5066-1791-4251-914A-53B9A720B5AE}" dt="2022-12-27T14:07:24.474" v="1643" actId="1076"/>
          <ac:spMkLst>
            <pc:docMk/>
            <pc:sldMk cId="3042158059" sldId="486"/>
            <ac:spMk id="2" creationId="{5F959C57-9957-4097-9C34-A73FE4936954}"/>
          </ac:spMkLst>
        </pc:spChg>
        <pc:spChg chg="mod">
          <ac:chgData name="DeVaughan, Claire" userId="89b98a19-cb84-43e2-b347-a7971dced8bc" providerId="ADAL" clId="{29EB5066-1791-4251-914A-53B9A720B5AE}" dt="2023-01-30T15:43:06.185" v="7256" actId="27636"/>
          <ac:spMkLst>
            <pc:docMk/>
            <pc:sldMk cId="3042158059" sldId="486"/>
            <ac:spMk id="3" creationId="{1AD609F5-0CA8-456E-B56B-47C393C6FDFD}"/>
          </ac:spMkLst>
        </pc:spChg>
        <pc:picChg chg="mod">
          <ac:chgData name="DeVaughan, Claire" userId="89b98a19-cb84-43e2-b347-a7971dced8bc" providerId="ADAL" clId="{29EB5066-1791-4251-914A-53B9A720B5AE}" dt="2022-12-27T14:07:29.939" v="1645" actId="1076"/>
          <ac:picMkLst>
            <pc:docMk/>
            <pc:sldMk cId="3042158059" sldId="486"/>
            <ac:picMk id="4" creationId="{B31AF2B1-BB50-4F2A-8CC5-DF4B38A5B25D}"/>
          </ac:picMkLst>
        </pc:picChg>
      </pc:sldChg>
      <pc:sldChg chg="modSp mod modNotesTx">
        <pc:chgData name="DeVaughan, Claire" userId="89b98a19-cb84-43e2-b347-a7971dced8bc" providerId="ADAL" clId="{29EB5066-1791-4251-914A-53B9A720B5AE}" dt="2023-01-30T19:43:24.408" v="7687" actId="6549"/>
        <pc:sldMkLst>
          <pc:docMk/>
          <pc:sldMk cId="2280685420" sldId="588"/>
        </pc:sldMkLst>
        <pc:spChg chg="mod">
          <ac:chgData name="DeVaughan, Claire" userId="89b98a19-cb84-43e2-b347-a7971dced8bc" providerId="ADAL" clId="{29EB5066-1791-4251-914A-53B9A720B5AE}" dt="2022-12-01T21:30:55.488" v="340" actId="1076"/>
          <ac:spMkLst>
            <pc:docMk/>
            <pc:sldMk cId="2280685420" sldId="588"/>
            <ac:spMk id="2" creationId="{2E8BFF78-104C-42C4-BA86-27ADE3C35887}"/>
          </ac:spMkLst>
        </pc:spChg>
        <pc:spChg chg="mod">
          <ac:chgData name="DeVaughan, Claire" userId="89b98a19-cb84-43e2-b347-a7971dced8bc" providerId="ADAL" clId="{29EB5066-1791-4251-914A-53B9A720B5AE}" dt="2022-12-01T21:31:03.348" v="349" actId="20577"/>
          <ac:spMkLst>
            <pc:docMk/>
            <pc:sldMk cId="2280685420" sldId="588"/>
            <ac:spMk id="4" creationId="{AA94FED1-88EC-4E09-AB84-AE9BF24DACAD}"/>
          </ac:spMkLst>
        </pc:spChg>
        <pc:picChg chg="mod">
          <ac:chgData name="DeVaughan, Claire" userId="89b98a19-cb84-43e2-b347-a7971dced8bc" providerId="ADAL" clId="{29EB5066-1791-4251-914A-53B9A720B5AE}" dt="2022-12-01T21:39:26.293" v="534" actId="1076"/>
          <ac:picMkLst>
            <pc:docMk/>
            <pc:sldMk cId="2280685420" sldId="588"/>
            <ac:picMk id="5" creationId="{1488BF40-9EC4-4244-956F-B70ADE50154D}"/>
          </ac:picMkLst>
        </pc:picChg>
        <pc:picChg chg="mod">
          <ac:chgData name="DeVaughan, Claire" userId="89b98a19-cb84-43e2-b347-a7971dced8bc" providerId="ADAL" clId="{29EB5066-1791-4251-914A-53B9A720B5AE}" dt="2022-12-01T21:31:12.314" v="352" actId="1076"/>
          <ac:picMkLst>
            <pc:docMk/>
            <pc:sldMk cId="2280685420" sldId="588"/>
            <ac:picMk id="7" creationId="{2BE57F3F-937B-4F10-99E5-C51A27775089}"/>
          </ac:picMkLst>
        </pc:picChg>
        <pc:picChg chg="mod">
          <ac:chgData name="DeVaughan, Claire" userId="89b98a19-cb84-43e2-b347-a7971dced8bc" providerId="ADAL" clId="{29EB5066-1791-4251-914A-53B9A720B5AE}" dt="2022-12-01T21:31:10.662" v="351" actId="1076"/>
          <ac:picMkLst>
            <pc:docMk/>
            <pc:sldMk cId="2280685420" sldId="588"/>
            <ac:picMk id="8" creationId="{4C5600BB-CB29-45AC-969A-74D50CAC9025}"/>
          </ac:picMkLst>
        </pc:picChg>
      </pc:sldChg>
      <pc:sldChg chg="addSp delSp modSp mod modNotesTx">
        <pc:chgData name="DeVaughan, Claire" userId="89b98a19-cb84-43e2-b347-a7971dced8bc" providerId="ADAL" clId="{29EB5066-1791-4251-914A-53B9A720B5AE}" dt="2023-01-20T15:20:46.751" v="4819" actId="1076"/>
        <pc:sldMkLst>
          <pc:docMk/>
          <pc:sldMk cId="1018224368" sldId="927"/>
        </pc:sldMkLst>
        <pc:spChg chg="add del mod">
          <ac:chgData name="DeVaughan, Claire" userId="89b98a19-cb84-43e2-b347-a7971dced8bc" providerId="ADAL" clId="{29EB5066-1791-4251-914A-53B9A720B5AE}" dt="2023-01-18T18:30:49.604" v="4555" actId="478"/>
          <ac:spMkLst>
            <pc:docMk/>
            <pc:sldMk cId="1018224368" sldId="927"/>
            <ac:spMk id="4" creationId="{46E567EB-C790-4B2B-93CE-F8F9EBAB2A47}"/>
          </ac:spMkLst>
        </pc:spChg>
        <pc:spChg chg="mod">
          <ac:chgData name="DeVaughan, Claire" userId="89b98a19-cb84-43e2-b347-a7971dced8bc" providerId="ADAL" clId="{29EB5066-1791-4251-914A-53B9A720B5AE}" dt="2023-01-19T12:55:30.707" v="4727" actId="1076"/>
          <ac:spMkLst>
            <pc:docMk/>
            <pc:sldMk cId="1018224368" sldId="927"/>
            <ac:spMk id="8" creationId="{00000000-0000-0000-0000-000000000000}"/>
          </ac:spMkLst>
        </pc:spChg>
        <pc:spChg chg="mod">
          <ac:chgData name="DeVaughan, Claire" userId="89b98a19-cb84-43e2-b347-a7971dced8bc" providerId="ADAL" clId="{29EB5066-1791-4251-914A-53B9A720B5AE}" dt="2023-01-19T12:55:26.994" v="4726" actId="1076"/>
          <ac:spMkLst>
            <pc:docMk/>
            <pc:sldMk cId="1018224368" sldId="927"/>
            <ac:spMk id="16" creationId="{00000000-0000-0000-0000-000000000000}"/>
          </ac:spMkLst>
        </pc:spChg>
        <pc:grpChg chg="del">
          <ac:chgData name="DeVaughan, Claire" userId="89b98a19-cb84-43e2-b347-a7971dced8bc" providerId="ADAL" clId="{29EB5066-1791-4251-914A-53B9A720B5AE}" dt="2023-01-09T16:46:39.850" v="3418" actId="478"/>
          <ac:grpSpMkLst>
            <pc:docMk/>
            <pc:sldMk cId="1018224368" sldId="927"/>
            <ac:grpSpMk id="3" creationId="{19D76391-92C8-4ED9-9F20-7643F04A6D6F}"/>
          </ac:grpSpMkLst>
        </pc:grpChg>
        <pc:grpChg chg="mod">
          <ac:chgData name="DeVaughan, Claire" userId="89b98a19-cb84-43e2-b347-a7971dced8bc" providerId="ADAL" clId="{29EB5066-1791-4251-914A-53B9A720B5AE}" dt="2023-01-19T13:04:38.895" v="4764" actId="1076"/>
          <ac:grpSpMkLst>
            <pc:docMk/>
            <pc:sldMk cId="1018224368" sldId="927"/>
            <ac:grpSpMk id="9" creationId="{117FA042-0357-4F40-A093-A18E86A46344}"/>
          </ac:grpSpMkLst>
        </pc:grpChg>
        <pc:grpChg chg="add mod">
          <ac:chgData name="DeVaughan, Claire" userId="89b98a19-cb84-43e2-b347-a7971dced8bc" providerId="ADAL" clId="{29EB5066-1791-4251-914A-53B9A720B5AE}" dt="2023-01-19T16:52:47.652" v="4789" actId="1076"/>
          <ac:grpSpMkLst>
            <pc:docMk/>
            <pc:sldMk cId="1018224368" sldId="927"/>
            <ac:grpSpMk id="18" creationId="{F81A4402-E49F-4B90-8898-246BAF04A151}"/>
          </ac:grpSpMkLst>
        </pc:grpChg>
        <pc:picChg chg="add mod">
          <ac:chgData name="DeVaughan, Claire" userId="89b98a19-cb84-43e2-b347-a7971dced8bc" providerId="ADAL" clId="{29EB5066-1791-4251-914A-53B9A720B5AE}" dt="2023-01-19T16:52:50.151" v="4790" actId="1076"/>
          <ac:picMkLst>
            <pc:docMk/>
            <pc:sldMk cId="1018224368" sldId="927"/>
            <ac:picMk id="2" creationId="{F62D3A39-9F59-4B7E-B1DC-A53CC3EA041B}"/>
          </ac:picMkLst>
        </pc:picChg>
        <pc:picChg chg="add mod ord">
          <ac:chgData name="DeVaughan, Claire" userId="89b98a19-cb84-43e2-b347-a7971dced8bc" providerId="ADAL" clId="{29EB5066-1791-4251-914A-53B9A720B5AE}" dt="2023-01-20T15:20:46.751" v="4819" actId="1076"/>
          <ac:picMkLst>
            <pc:docMk/>
            <pc:sldMk cId="1018224368" sldId="927"/>
            <ac:picMk id="4" creationId="{5EBDD7DA-195A-46D9-9D6C-8C8D6559A3DF}"/>
          </ac:picMkLst>
        </pc:picChg>
        <pc:picChg chg="add mod ord">
          <ac:chgData name="DeVaughan, Claire" userId="89b98a19-cb84-43e2-b347-a7971dced8bc" providerId="ADAL" clId="{29EB5066-1791-4251-914A-53B9A720B5AE}" dt="2023-01-19T16:53:13.655" v="4797" actId="1076"/>
          <ac:picMkLst>
            <pc:docMk/>
            <pc:sldMk cId="1018224368" sldId="927"/>
            <ac:picMk id="5" creationId="{F48F5840-A8C7-488B-AA22-B8AD9F27A1D0}"/>
          </ac:picMkLst>
        </pc:picChg>
        <pc:picChg chg="add mod">
          <ac:chgData name="DeVaughan, Claire" userId="89b98a19-cb84-43e2-b347-a7971dced8bc" providerId="ADAL" clId="{29EB5066-1791-4251-914A-53B9A720B5AE}" dt="2023-01-18T19:16:43.225" v="4647" actId="164"/>
          <ac:picMkLst>
            <pc:docMk/>
            <pc:sldMk cId="1018224368" sldId="927"/>
            <ac:picMk id="10" creationId="{776F4391-309A-4939-97DE-DD17C3D6F437}"/>
          </ac:picMkLst>
        </pc:picChg>
        <pc:picChg chg="add mod ord">
          <ac:chgData name="DeVaughan, Claire" userId="89b98a19-cb84-43e2-b347-a7971dced8bc" providerId="ADAL" clId="{29EB5066-1791-4251-914A-53B9A720B5AE}" dt="2023-01-19T16:52:54.789" v="4791" actId="1076"/>
          <ac:picMkLst>
            <pc:docMk/>
            <pc:sldMk cId="1018224368" sldId="927"/>
            <ac:picMk id="12" creationId="{49CBA1A5-81A3-4D7A-8D1D-87F7FB3C239E}"/>
          </ac:picMkLst>
        </pc:picChg>
        <pc:picChg chg="add mod ord">
          <ac:chgData name="DeVaughan, Claire" userId="89b98a19-cb84-43e2-b347-a7971dced8bc" providerId="ADAL" clId="{29EB5066-1791-4251-914A-53B9A720B5AE}" dt="2023-01-19T16:53:19.530" v="4800" actId="1076"/>
          <ac:picMkLst>
            <pc:docMk/>
            <pc:sldMk cId="1018224368" sldId="927"/>
            <ac:picMk id="13" creationId="{0FEF5234-0FB9-42B2-8028-1D28CCAD6033}"/>
          </ac:picMkLst>
        </pc:picChg>
        <pc:picChg chg="add mod ord">
          <ac:chgData name="DeVaughan, Claire" userId="89b98a19-cb84-43e2-b347-a7971dced8bc" providerId="ADAL" clId="{29EB5066-1791-4251-914A-53B9A720B5AE}" dt="2023-01-19T16:53:15.340" v="4798" actId="1076"/>
          <ac:picMkLst>
            <pc:docMk/>
            <pc:sldMk cId="1018224368" sldId="927"/>
            <ac:picMk id="14" creationId="{3B594508-6919-43AE-A6A7-0042943C5D92}"/>
          </ac:picMkLst>
        </pc:picChg>
        <pc:picChg chg="add mod">
          <ac:chgData name="DeVaughan, Claire" userId="89b98a19-cb84-43e2-b347-a7971dced8bc" providerId="ADAL" clId="{29EB5066-1791-4251-914A-53B9A720B5AE}" dt="2023-01-18T19:16:43.225" v="4647" actId="164"/>
          <ac:picMkLst>
            <pc:docMk/>
            <pc:sldMk cId="1018224368" sldId="927"/>
            <ac:picMk id="17" creationId="{0C1EC16B-DED0-4B8B-BF17-82C13D693322}"/>
          </ac:picMkLst>
        </pc:picChg>
        <pc:picChg chg="add mod ord">
          <ac:chgData name="DeVaughan, Claire" userId="89b98a19-cb84-43e2-b347-a7971dced8bc" providerId="ADAL" clId="{29EB5066-1791-4251-914A-53B9A720B5AE}" dt="2023-01-19T16:53:02.824" v="4794" actId="1076"/>
          <ac:picMkLst>
            <pc:docMk/>
            <pc:sldMk cId="1018224368" sldId="927"/>
            <ac:picMk id="19" creationId="{85CF71FA-A48C-42AC-83A8-3E687A52200E}"/>
          </ac:picMkLst>
        </pc:picChg>
        <pc:picChg chg="add mod ord">
          <ac:chgData name="DeVaughan, Claire" userId="89b98a19-cb84-43e2-b347-a7971dced8bc" providerId="ADAL" clId="{29EB5066-1791-4251-914A-53B9A720B5AE}" dt="2023-01-19T16:53:17.389" v="4799" actId="1076"/>
          <ac:picMkLst>
            <pc:docMk/>
            <pc:sldMk cId="1018224368" sldId="927"/>
            <ac:picMk id="21" creationId="{AB984719-F429-4B13-8661-0C6F97756F35}"/>
          </ac:picMkLst>
        </pc:picChg>
      </pc:sldChg>
      <pc:sldChg chg="del mod modShow">
        <pc:chgData name="DeVaughan, Claire" userId="89b98a19-cb84-43e2-b347-a7971dced8bc" providerId="ADAL" clId="{29EB5066-1791-4251-914A-53B9A720B5AE}" dt="2022-12-27T17:38:15.735" v="2534" actId="2696"/>
        <pc:sldMkLst>
          <pc:docMk/>
          <pc:sldMk cId="1494624385" sldId="933"/>
        </pc:sldMkLst>
      </pc:sldChg>
      <pc:sldChg chg="del">
        <pc:chgData name="DeVaughan, Claire" userId="89b98a19-cb84-43e2-b347-a7971dced8bc" providerId="ADAL" clId="{29EB5066-1791-4251-914A-53B9A720B5AE}" dt="2022-12-27T14:37:38.901" v="2187" actId="47"/>
        <pc:sldMkLst>
          <pc:docMk/>
          <pc:sldMk cId="1270477641" sldId="959"/>
        </pc:sldMkLst>
      </pc:sldChg>
      <pc:sldChg chg="modSp mod modNotesTx">
        <pc:chgData name="DeVaughan, Claire" userId="89b98a19-cb84-43e2-b347-a7971dced8bc" providerId="ADAL" clId="{29EB5066-1791-4251-914A-53B9A720B5AE}" dt="2023-01-20T16:22:18.777" v="5112" actId="20577"/>
        <pc:sldMkLst>
          <pc:docMk/>
          <pc:sldMk cId="3560264550" sldId="1970"/>
        </pc:sldMkLst>
        <pc:spChg chg="mod">
          <ac:chgData name="DeVaughan, Claire" userId="89b98a19-cb84-43e2-b347-a7971dced8bc" providerId="ADAL" clId="{29EB5066-1791-4251-914A-53B9A720B5AE}" dt="2022-12-02T18:29:33.441" v="1267" actId="1076"/>
          <ac:spMkLst>
            <pc:docMk/>
            <pc:sldMk cId="3560264550" sldId="1970"/>
            <ac:spMk id="3" creationId="{558FAC0F-63B0-4972-BADA-A804DCA02FF8}"/>
          </ac:spMkLst>
        </pc:spChg>
        <pc:spChg chg="mod">
          <ac:chgData name="DeVaughan, Claire" userId="89b98a19-cb84-43e2-b347-a7971dced8bc" providerId="ADAL" clId="{29EB5066-1791-4251-914A-53B9A720B5AE}" dt="2022-12-01T21:32:36.121" v="427" actId="1076"/>
          <ac:spMkLst>
            <pc:docMk/>
            <pc:sldMk cId="3560264550" sldId="1970"/>
            <ac:spMk id="9" creationId="{6D9F8121-D82B-4211-BAB0-6F4125210EFC}"/>
          </ac:spMkLst>
        </pc:spChg>
        <pc:picChg chg="mod">
          <ac:chgData name="DeVaughan, Claire" userId="89b98a19-cb84-43e2-b347-a7971dced8bc" providerId="ADAL" clId="{29EB5066-1791-4251-914A-53B9A720B5AE}" dt="2022-12-02T18:28:49.702" v="1212" actId="1076"/>
          <ac:picMkLst>
            <pc:docMk/>
            <pc:sldMk cId="3560264550" sldId="1970"/>
            <ac:picMk id="10" creationId="{9156E3FB-C59B-40DB-B9FE-8F1DD1CC411D}"/>
          </ac:picMkLst>
        </pc:picChg>
        <pc:picChg chg="mod">
          <ac:chgData name="DeVaughan, Claire" userId="89b98a19-cb84-43e2-b347-a7971dced8bc" providerId="ADAL" clId="{29EB5066-1791-4251-914A-53B9A720B5AE}" dt="2022-12-02T18:29:37.093" v="1268" actId="1076"/>
          <ac:picMkLst>
            <pc:docMk/>
            <pc:sldMk cId="3560264550" sldId="1970"/>
            <ac:picMk id="11" creationId="{74E4F6C2-4BB4-4DA7-A357-BE71B8A389B5}"/>
          </ac:picMkLst>
        </pc:picChg>
      </pc:sldChg>
      <pc:sldChg chg="modSp del mod modNotesTx">
        <pc:chgData name="DeVaughan, Claire" userId="89b98a19-cb84-43e2-b347-a7971dced8bc" providerId="ADAL" clId="{29EB5066-1791-4251-914A-53B9A720B5AE}" dt="2022-12-27T14:15:10.692" v="1665" actId="2696"/>
        <pc:sldMkLst>
          <pc:docMk/>
          <pc:sldMk cId="879445536" sldId="1971"/>
        </pc:sldMkLst>
        <pc:spChg chg="mod">
          <ac:chgData name="DeVaughan, Claire" userId="89b98a19-cb84-43e2-b347-a7971dced8bc" providerId="ADAL" clId="{29EB5066-1791-4251-914A-53B9A720B5AE}" dt="2022-12-02T17:27:47.589" v="966" actId="113"/>
          <ac:spMkLst>
            <pc:docMk/>
            <pc:sldMk cId="879445536" sldId="1971"/>
            <ac:spMk id="2" creationId="{F4522AD8-117A-4A48-A6CA-8899C272547B}"/>
          </ac:spMkLst>
        </pc:spChg>
        <pc:spChg chg="mod">
          <ac:chgData name="DeVaughan, Claire" userId="89b98a19-cb84-43e2-b347-a7971dced8bc" providerId="ADAL" clId="{29EB5066-1791-4251-914A-53B9A720B5AE}" dt="2022-12-02T17:28:01.885" v="967" actId="2711"/>
          <ac:spMkLst>
            <pc:docMk/>
            <pc:sldMk cId="879445536" sldId="1971"/>
            <ac:spMk id="4" creationId="{677FC9BF-68CF-4222-97CA-6F790F98EAA4}"/>
          </ac:spMkLst>
        </pc:spChg>
      </pc:sldChg>
      <pc:sldChg chg="modSp mod ord modNotesTx">
        <pc:chgData name="DeVaughan, Claire" userId="89b98a19-cb84-43e2-b347-a7971dced8bc" providerId="ADAL" clId="{29EB5066-1791-4251-914A-53B9A720B5AE}" dt="2023-01-09T16:50:28.289" v="3576" actId="20577"/>
        <pc:sldMkLst>
          <pc:docMk/>
          <pc:sldMk cId="3986349082" sldId="1971"/>
        </pc:sldMkLst>
        <pc:spChg chg="mod">
          <ac:chgData name="DeVaughan, Claire" userId="89b98a19-cb84-43e2-b347-a7971dced8bc" providerId="ADAL" clId="{29EB5066-1791-4251-914A-53B9A720B5AE}" dt="2022-12-27T14:26:13.917" v="1759" actId="1076"/>
          <ac:spMkLst>
            <pc:docMk/>
            <pc:sldMk cId="3986349082" sldId="1971"/>
            <ac:spMk id="2" creationId="{F4522AD8-117A-4A48-A6CA-8899C272547B}"/>
          </ac:spMkLst>
        </pc:spChg>
        <pc:spChg chg="mod">
          <ac:chgData name="DeVaughan, Claire" userId="89b98a19-cb84-43e2-b347-a7971dced8bc" providerId="ADAL" clId="{29EB5066-1791-4251-914A-53B9A720B5AE}" dt="2022-12-27T14:20:35.313" v="1755" actId="1076"/>
          <ac:spMkLst>
            <pc:docMk/>
            <pc:sldMk cId="3986349082" sldId="1971"/>
            <ac:spMk id="4" creationId="{677FC9BF-68CF-4222-97CA-6F790F98EAA4}"/>
          </ac:spMkLst>
        </pc:spChg>
        <pc:picChg chg="mod">
          <ac:chgData name="DeVaughan, Claire" userId="89b98a19-cb84-43e2-b347-a7971dced8bc" providerId="ADAL" clId="{29EB5066-1791-4251-914A-53B9A720B5AE}" dt="2022-12-27T14:20:42.070" v="1756" actId="1076"/>
          <ac:picMkLst>
            <pc:docMk/>
            <pc:sldMk cId="3986349082" sldId="1971"/>
            <ac:picMk id="5" creationId="{782F11FA-92F1-477D-A87B-7C8DB21B242F}"/>
          </ac:picMkLst>
        </pc:picChg>
      </pc:sldChg>
      <pc:sldChg chg="modSp mod">
        <pc:chgData name="DeVaughan, Claire" userId="89b98a19-cb84-43e2-b347-a7971dced8bc" providerId="ADAL" clId="{29EB5066-1791-4251-914A-53B9A720B5AE}" dt="2022-12-01T21:59:41.021" v="538" actId="14100"/>
        <pc:sldMkLst>
          <pc:docMk/>
          <pc:sldMk cId="2914281338" sldId="1972"/>
        </pc:sldMkLst>
        <pc:spChg chg="mod">
          <ac:chgData name="DeVaughan, Claire" userId="89b98a19-cb84-43e2-b347-a7971dced8bc" providerId="ADAL" clId="{29EB5066-1791-4251-914A-53B9A720B5AE}" dt="2022-12-01T21:59:30.096" v="536" actId="1076"/>
          <ac:spMkLst>
            <pc:docMk/>
            <pc:sldMk cId="2914281338" sldId="1972"/>
            <ac:spMk id="2" creationId="{0D49649B-DE0B-43EB-81EE-7E0EA68DB0D2}"/>
          </ac:spMkLst>
        </pc:spChg>
        <pc:spChg chg="mod">
          <ac:chgData name="DeVaughan, Claire" userId="89b98a19-cb84-43e2-b347-a7971dced8bc" providerId="ADAL" clId="{29EB5066-1791-4251-914A-53B9A720B5AE}" dt="2022-12-01T21:59:41.021" v="538" actId="14100"/>
          <ac:spMkLst>
            <pc:docMk/>
            <pc:sldMk cId="2914281338" sldId="1972"/>
            <ac:spMk id="4" creationId="{C5DEEDBA-23E1-4C0C-87C1-813C23BD68CB}"/>
          </ac:spMkLst>
        </pc:spChg>
      </pc:sldChg>
      <pc:sldChg chg="del">
        <pc:chgData name="DeVaughan, Claire" userId="89b98a19-cb84-43e2-b347-a7971dced8bc" providerId="ADAL" clId="{29EB5066-1791-4251-914A-53B9A720B5AE}" dt="2022-12-27T14:37:42.725" v="2189" actId="47"/>
        <pc:sldMkLst>
          <pc:docMk/>
          <pc:sldMk cId="3818841502" sldId="1974"/>
        </pc:sldMkLst>
      </pc:sldChg>
      <pc:sldChg chg="modNotesTx">
        <pc:chgData name="DeVaughan, Claire" userId="89b98a19-cb84-43e2-b347-a7971dced8bc" providerId="ADAL" clId="{29EB5066-1791-4251-914A-53B9A720B5AE}" dt="2022-12-23T19:50:07.920" v="1311"/>
        <pc:sldMkLst>
          <pc:docMk/>
          <pc:sldMk cId="459955627" sldId="1976"/>
        </pc:sldMkLst>
      </pc:sldChg>
      <pc:sldChg chg="modSp mod">
        <pc:chgData name="DeVaughan, Claire" userId="89b98a19-cb84-43e2-b347-a7971dced8bc" providerId="ADAL" clId="{29EB5066-1791-4251-914A-53B9A720B5AE}" dt="2023-01-09T17:03:03.181" v="3584" actId="6549"/>
        <pc:sldMkLst>
          <pc:docMk/>
          <pc:sldMk cId="3928600617" sldId="1977"/>
        </pc:sldMkLst>
        <pc:spChg chg="mod">
          <ac:chgData name="DeVaughan, Claire" userId="89b98a19-cb84-43e2-b347-a7971dced8bc" providerId="ADAL" clId="{29EB5066-1791-4251-914A-53B9A720B5AE}" dt="2023-01-09T17:03:03.181" v="3584" actId="6549"/>
          <ac:spMkLst>
            <pc:docMk/>
            <pc:sldMk cId="3928600617" sldId="1977"/>
            <ac:spMk id="7" creationId="{4860DCC6-2C2C-4E10-BE02-EA985E820080}"/>
          </ac:spMkLst>
        </pc:spChg>
      </pc:sldChg>
      <pc:sldChg chg="del">
        <pc:chgData name="DeVaughan, Claire" userId="89b98a19-cb84-43e2-b347-a7971dced8bc" providerId="ADAL" clId="{29EB5066-1791-4251-914A-53B9A720B5AE}" dt="2022-12-01T21:25:27.090" v="331" actId="47"/>
        <pc:sldMkLst>
          <pc:docMk/>
          <pc:sldMk cId="3395377760" sldId="1981"/>
        </pc:sldMkLst>
      </pc:sldChg>
      <pc:sldChg chg="del">
        <pc:chgData name="DeVaughan, Claire" userId="89b98a19-cb84-43e2-b347-a7971dced8bc" providerId="ADAL" clId="{29EB5066-1791-4251-914A-53B9A720B5AE}" dt="2022-12-01T21:25:27.090" v="331" actId="47"/>
        <pc:sldMkLst>
          <pc:docMk/>
          <pc:sldMk cId="3023397635" sldId="2027"/>
        </pc:sldMkLst>
      </pc:sldChg>
      <pc:sldChg chg="del">
        <pc:chgData name="DeVaughan, Claire" userId="89b98a19-cb84-43e2-b347-a7971dced8bc" providerId="ADAL" clId="{29EB5066-1791-4251-914A-53B9A720B5AE}" dt="2022-12-01T21:25:27.090" v="331" actId="47"/>
        <pc:sldMkLst>
          <pc:docMk/>
          <pc:sldMk cId="3433278555" sldId="2032"/>
        </pc:sldMkLst>
      </pc:sldChg>
      <pc:sldChg chg="addSp delSp modSp mod modTransition delAnim modAnim modNotesTx">
        <pc:chgData name="DeVaughan, Claire" userId="89b98a19-cb84-43e2-b347-a7971dced8bc" providerId="ADAL" clId="{29EB5066-1791-4251-914A-53B9A720B5AE}" dt="2023-02-01T21:44:34.578" v="8058" actId="6549"/>
        <pc:sldMkLst>
          <pc:docMk/>
          <pc:sldMk cId="1978561997" sldId="2041"/>
        </pc:sldMkLst>
        <pc:picChg chg="add del mod">
          <ac:chgData name="DeVaughan, Claire" userId="89b98a19-cb84-43e2-b347-a7971dced8bc" providerId="ADAL" clId="{29EB5066-1791-4251-914A-53B9A720B5AE}" dt="2023-01-25T18:50:41.743" v="5789" actId="478"/>
          <ac:picMkLst>
            <pc:docMk/>
            <pc:sldMk cId="1978561997" sldId="2041"/>
            <ac:picMk id="2" creationId="{8B9831DC-BE8B-4F4E-BD9E-0FC3481F11C3}"/>
          </ac:picMkLst>
        </pc:picChg>
      </pc:sldChg>
      <pc:sldChg chg="del">
        <pc:chgData name="DeVaughan, Claire" userId="89b98a19-cb84-43e2-b347-a7971dced8bc" providerId="ADAL" clId="{29EB5066-1791-4251-914A-53B9A720B5AE}" dt="2022-12-01T21:25:27.090" v="331" actId="47"/>
        <pc:sldMkLst>
          <pc:docMk/>
          <pc:sldMk cId="545912968" sldId="2043"/>
        </pc:sldMkLst>
      </pc:sldChg>
      <pc:sldChg chg="del">
        <pc:chgData name="DeVaughan, Claire" userId="89b98a19-cb84-43e2-b347-a7971dced8bc" providerId="ADAL" clId="{29EB5066-1791-4251-914A-53B9A720B5AE}" dt="2022-12-27T14:37:40.443" v="2188" actId="47"/>
        <pc:sldMkLst>
          <pc:docMk/>
          <pc:sldMk cId="1360122448" sldId="2128"/>
        </pc:sldMkLst>
      </pc:sldChg>
      <pc:sldChg chg="modSp mod modNotesTx">
        <pc:chgData name="DeVaughan, Claire" userId="89b98a19-cb84-43e2-b347-a7971dced8bc" providerId="ADAL" clId="{29EB5066-1791-4251-914A-53B9A720B5AE}" dt="2023-01-20T15:23:24.236" v="4820" actId="14826"/>
        <pc:sldMkLst>
          <pc:docMk/>
          <pc:sldMk cId="620706862" sldId="2131"/>
        </pc:sldMkLst>
        <pc:spChg chg="mod">
          <ac:chgData name="DeVaughan, Claire" userId="89b98a19-cb84-43e2-b347-a7971dced8bc" providerId="ADAL" clId="{29EB5066-1791-4251-914A-53B9A720B5AE}" dt="2022-12-02T17:22:44.336" v="937" actId="1076"/>
          <ac:spMkLst>
            <pc:docMk/>
            <pc:sldMk cId="620706862" sldId="2131"/>
            <ac:spMk id="2" creationId="{9D9460DA-7908-45C6-BCFE-35221D5ED32D}"/>
          </ac:spMkLst>
        </pc:spChg>
        <pc:picChg chg="mod">
          <ac:chgData name="DeVaughan, Claire" userId="89b98a19-cb84-43e2-b347-a7971dced8bc" providerId="ADAL" clId="{29EB5066-1791-4251-914A-53B9A720B5AE}" dt="2023-01-20T15:23:24.236" v="4820" actId="14826"/>
          <ac:picMkLst>
            <pc:docMk/>
            <pc:sldMk cId="620706862" sldId="2131"/>
            <ac:picMk id="5" creationId="{5E0E4987-9099-441C-94DE-8E56769E94C0}"/>
          </ac:picMkLst>
        </pc:picChg>
      </pc:sldChg>
      <pc:sldChg chg="del">
        <pc:chgData name="DeVaughan, Claire" userId="89b98a19-cb84-43e2-b347-a7971dced8bc" providerId="ADAL" clId="{29EB5066-1791-4251-914A-53B9A720B5AE}" dt="2022-12-27T14:37:35.997" v="2186" actId="47"/>
        <pc:sldMkLst>
          <pc:docMk/>
          <pc:sldMk cId="2327695521" sldId="2139"/>
        </pc:sldMkLst>
      </pc:sldChg>
      <pc:sldChg chg="modSp del mod ord modNotes modNotesTx">
        <pc:chgData name="DeVaughan, Claire" userId="89b98a19-cb84-43e2-b347-a7971dced8bc" providerId="ADAL" clId="{29EB5066-1791-4251-914A-53B9A720B5AE}" dt="2022-12-27T14:31:50.086" v="1955" actId="2696"/>
        <pc:sldMkLst>
          <pc:docMk/>
          <pc:sldMk cId="327305287" sldId="6096"/>
        </pc:sldMkLst>
        <pc:spChg chg="mod">
          <ac:chgData name="DeVaughan, Claire" userId="89b98a19-cb84-43e2-b347-a7971dced8bc" providerId="ADAL" clId="{29EB5066-1791-4251-914A-53B9A720B5AE}" dt="2022-12-27T14:02:44.785" v="1559"/>
          <ac:spMkLst>
            <pc:docMk/>
            <pc:sldMk cId="327305287" sldId="6096"/>
            <ac:spMk id="4" creationId="{A0DDF8DD-FA5D-4523-98A4-A606DACBE7D4}"/>
          </ac:spMkLst>
        </pc:spChg>
      </pc:sldChg>
      <pc:sldChg chg="addSp modSp add del mod modNotes modNotesTx">
        <pc:chgData name="DeVaughan, Claire" userId="89b98a19-cb84-43e2-b347-a7971dced8bc" providerId="ADAL" clId="{29EB5066-1791-4251-914A-53B9A720B5AE}" dt="2023-02-01T22:01:59.703" v="8146" actId="20577"/>
        <pc:sldMkLst>
          <pc:docMk/>
          <pc:sldMk cId="1071665871" sldId="6096"/>
        </pc:sldMkLst>
        <pc:spChg chg="mod">
          <ac:chgData name="DeVaughan, Claire" userId="89b98a19-cb84-43e2-b347-a7971dced8bc" providerId="ADAL" clId="{29EB5066-1791-4251-914A-53B9A720B5AE}" dt="2023-01-09T16:07:19.304" v="3267" actId="1076"/>
          <ac:spMkLst>
            <pc:docMk/>
            <pc:sldMk cId="1071665871" sldId="6096"/>
            <ac:spMk id="2" creationId="{9474B0EE-37E9-418D-96C7-D36997DB42F4}"/>
          </ac:spMkLst>
        </pc:spChg>
        <pc:spChg chg="mod">
          <ac:chgData name="DeVaughan, Claire" userId="89b98a19-cb84-43e2-b347-a7971dced8bc" providerId="ADAL" clId="{29EB5066-1791-4251-914A-53B9A720B5AE}" dt="2022-12-27T14:31:56.228" v="1956"/>
          <ac:spMkLst>
            <pc:docMk/>
            <pc:sldMk cId="1071665871" sldId="6096"/>
            <ac:spMk id="3" creationId="{D2016B26-0E9F-4507-9530-05B903A2F9A0}"/>
          </ac:spMkLst>
        </pc:spChg>
        <pc:spChg chg="mod">
          <ac:chgData name="DeVaughan, Claire" userId="89b98a19-cb84-43e2-b347-a7971dced8bc" providerId="ADAL" clId="{29EB5066-1791-4251-914A-53B9A720B5AE}" dt="2023-01-09T16:07:08.076" v="3265" actId="1076"/>
          <ac:spMkLst>
            <pc:docMk/>
            <pc:sldMk cId="1071665871" sldId="6096"/>
            <ac:spMk id="4" creationId="{A0DDF8DD-FA5D-4523-98A4-A606DACBE7D4}"/>
          </ac:spMkLst>
        </pc:spChg>
        <pc:spChg chg="add mod">
          <ac:chgData name="DeVaughan, Claire" userId="89b98a19-cb84-43e2-b347-a7971dced8bc" providerId="ADAL" clId="{29EB5066-1791-4251-914A-53B9A720B5AE}" dt="2023-02-01T22:01:59.703" v="8146" actId="20577"/>
          <ac:spMkLst>
            <pc:docMk/>
            <pc:sldMk cId="1071665871" sldId="6096"/>
            <ac:spMk id="8" creationId="{F0D472F8-ACBD-47B0-9030-8B2980CD0769}"/>
          </ac:spMkLst>
        </pc:spChg>
        <pc:spChg chg="mod">
          <ac:chgData name="DeVaughan, Claire" userId="89b98a19-cb84-43e2-b347-a7971dced8bc" providerId="ADAL" clId="{29EB5066-1791-4251-914A-53B9A720B5AE}" dt="2023-01-09T16:05:26.791" v="3263" actId="1037"/>
          <ac:spMkLst>
            <pc:docMk/>
            <pc:sldMk cId="1071665871" sldId="6096"/>
            <ac:spMk id="11" creationId="{4A0B6CC8-1155-4B89-9142-61913D0FFA63}"/>
          </ac:spMkLst>
        </pc:spChg>
        <pc:spChg chg="mod">
          <ac:chgData name="DeVaughan, Claire" userId="89b98a19-cb84-43e2-b347-a7971dced8bc" providerId="ADAL" clId="{29EB5066-1791-4251-914A-53B9A720B5AE}" dt="2023-01-09T16:05:26.791" v="3263" actId="1037"/>
          <ac:spMkLst>
            <pc:docMk/>
            <pc:sldMk cId="1071665871" sldId="6096"/>
            <ac:spMk id="12" creationId="{61FF1259-0E0E-4275-A16E-9AED5D97F7C3}"/>
          </ac:spMkLst>
        </pc:spChg>
      </pc:sldChg>
      <pc:sldChg chg="del">
        <pc:chgData name="DeVaughan, Claire" userId="89b98a19-cb84-43e2-b347-a7971dced8bc" providerId="ADAL" clId="{29EB5066-1791-4251-914A-53B9A720B5AE}" dt="2022-12-27T14:08:31.452" v="1647" actId="47"/>
        <pc:sldMkLst>
          <pc:docMk/>
          <pc:sldMk cId="1388199679" sldId="6213"/>
        </pc:sldMkLst>
      </pc:sldChg>
      <pc:sldChg chg="del">
        <pc:chgData name="DeVaughan, Claire" userId="89b98a19-cb84-43e2-b347-a7971dced8bc" providerId="ADAL" clId="{29EB5066-1791-4251-914A-53B9A720B5AE}" dt="2022-12-27T14:08:31.452" v="1647" actId="47"/>
        <pc:sldMkLst>
          <pc:docMk/>
          <pc:sldMk cId="1591692973" sldId="6216"/>
        </pc:sldMkLst>
      </pc:sldChg>
      <pc:sldChg chg="del">
        <pc:chgData name="DeVaughan, Claire" userId="89b98a19-cb84-43e2-b347-a7971dced8bc" providerId="ADAL" clId="{29EB5066-1791-4251-914A-53B9A720B5AE}" dt="2022-12-27T14:08:31.452" v="1647" actId="47"/>
        <pc:sldMkLst>
          <pc:docMk/>
          <pc:sldMk cId="262538739" sldId="6217"/>
        </pc:sldMkLst>
      </pc:sldChg>
      <pc:sldChg chg="del modNotesTx">
        <pc:chgData name="DeVaughan, Claire" userId="89b98a19-cb84-43e2-b347-a7971dced8bc" providerId="ADAL" clId="{29EB5066-1791-4251-914A-53B9A720B5AE}" dt="2022-12-27T17:39:58.677" v="2540" actId="2696"/>
        <pc:sldMkLst>
          <pc:docMk/>
          <pc:sldMk cId="3256848812" sldId="6221"/>
        </pc:sldMkLst>
      </pc:sldChg>
      <pc:sldChg chg="del">
        <pc:chgData name="DeVaughan, Claire" userId="89b98a19-cb84-43e2-b347-a7971dced8bc" providerId="ADAL" clId="{29EB5066-1791-4251-914A-53B9A720B5AE}" dt="2022-12-27T17:38:10.427" v="2533" actId="2696"/>
        <pc:sldMkLst>
          <pc:docMk/>
          <pc:sldMk cId="1235066267" sldId="6291"/>
        </pc:sldMkLst>
      </pc:sldChg>
      <pc:sldChg chg="del">
        <pc:chgData name="DeVaughan, Claire" userId="89b98a19-cb84-43e2-b347-a7971dced8bc" providerId="ADAL" clId="{29EB5066-1791-4251-914A-53B9A720B5AE}" dt="2022-12-27T14:04:34.665" v="1560" actId="47"/>
        <pc:sldMkLst>
          <pc:docMk/>
          <pc:sldMk cId="2219946804" sldId="6321"/>
        </pc:sldMkLst>
      </pc:sldChg>
      <pc:sldChg chg="del">
        <pc:chgData name="DeVaughan, Claire" userId="89b98a19-cb84-43e2-b347-a7971dced8bc" providerId="ADAL" clId="{29EB5066-1791-4251-914A-53B9A720B5AE}" dt="2022-12-27T14:04:34.665" v="1560" actId="47"/>
        <pc:sldMkLst>
          <pc:docMk/>
          <pc:sldMk cId="3062635704" sldId="6322"/>
        </pc:sldMkLst>
      </pc:sldChg>
      <pc:sldChg chg="del">
        <pc:chgData name="DeVaughan, Claire" userId="89b98a19-cb84-43e2-b347-a7971dced8bc" providerId="ADAL" clId="{29EB5066-1791-4251-914A-53B9A720B5AE}" dt="2022-12-27T14:04:58.727" v="1561" actId="47"/>
        <pc:sldMkLst>
          <pc:docMk/>
          <pc:sldMk cId="1743469880" sldId="6335"/>
        </pc:sldMkLst>
      </pc:sldChg>
      <pc:sldChg chg="modSp mod ord modNotes modNotesTx">
        <pc:chgData name="DeVaughan, Claire" userId="89b98a19-cb84-43e2-b347-a7971dced8bc" providerId="ADAL" clId="{29EB5066-1791-4251-914A-53B9A720B5AE}" dt="2023-02-01T20:38:37.810" v="7697" actId="27636"/>
        <pc:sldMkLst>
          <pc:docMk/>
          <pc:sldMk cId="1538607447" sldId="6336"/>
        </pc:sldMkLst>
        <pc:spChg chg="mod">
          <ac:chgData name="DeVaughan, Claire" userId="89b98a19-cb84-43e2-b347-a7971dced8bc" providerId="ADAL" clId="{29EB5066-1791-4251-914A-53B9A720B5AE}" dt="2022-12-27T15:23:53.690" v="2241" actId="20577"/>
          <ac:spMkLst>
            <pc:docMk/>
            <pc:sldMk cId="1538607447" sldId="6336"/>
            <ac:spMk id="2" creationId="{2C80D616-623F-44EB-A618-C977980B10B9}"/>
          </ac:spMkLst>
        </pc:spChg>
        <pc:spChg chg="mod">
          <ac:chgData name="DeVaughan, Claire" userId="89b98a19-cb84-43e2-b347-a7971dced8bc" providerId="ADAL" clId="{29EB5066-1791-4251-914A-53B9A720B5AE}" dt="2022-12-27T15:23:59.282" v="2242" actId="207"/>
          <ac:spMkLst>
            <pc:docMk/>
            <pc:sldMk cId="1538607447" sldId="6336"/>
            <ac:spMk id="3" creationId="{99FE516D-D8FD-4619-A9D5-70783D94502E}"/>
          </ac:spMkLst>
        </pc:spChg>
        <pc:spChg chg="mod">
          <ac:chgData name="DeVaughan, Claire" userId="89b98a19-cb84-43e2-b347-a7971dced8bc" providerId="ADAL" clId="{29EB5066-1791-4251-914A-53B9A720B5AE}" dt="2023-01-09T17:07:03.599" v="3589" actId="1076"/>
          <ac:spMkLst>
            <pc:docMk/>
            <pc:sldMk cId="1538607447" sldId="6336"/>
            <ac:spMk id="6" creationId="{722B34FA-0F4D-458B-981F-F290F4E50B63}"/>
          </ac:spMkLst>
        </pc:spChg>
        <pc:picChg chg="mod">
          <ac:chgData name="DeVaughan, Claire" userId="89b98a19-cb84-43e2-b347-a7971dced8bc" providerId="ADAL" clId="{29EB5066-1791-4251-914A-53B9A720B5AE}" dt="2023-01-09T17:06:28.536" v="3588" actId="14100"/>
          <ac:picMkLst>
            <pc:docMk/>
            <pc:sldMk cId="1538607447" sldId="6336"/>
            <ac:picMk id="8" creationId="{3C24D139-A821-4AD9-8B04-CBAEE6764789}"/>
          </ac:picMkLst>
        </pc:picChg>
      </pc:sldChg>
      <pc:sldChg chg="delSp mod">
        <pc:chgData name="DeVaughan, Claire" userId="89b98a19-cb84-43e2-b347-a7971dced8bc" providerId="ADAL" clId="{29EB5066-1791-4251-914A-53B9A720B5AE}" dt="2022-12-23T14:43:33.354" v="1269" actId="478"/>
        <pc:sldMkLst>
          <pc:docMk/>
          <pc:sldMk cId="3261625331" sldId="6337"/>
        </pc:sldMkLst>
        <pc:spChg chg="del">
          <ac:chgData name="DeVaughan, Claire" userId="89b98a19-cb84-43e2-b347-a7971dced8bc" providerId="ADAL" clId="{29EB5066-1791-4251-914A-53B9A720B5AE}" dt="2022-12-23T14:43:33.354" v="1269" actId="478"/>
          <ac:spMkLst>
            <pc:docMk/>
            <pc:sldMk cId="3261625331" sldId="6337"/>
            <ac:spMk id="3" creationId="{D7034D8E-FD9A-45C1-B641-7E582B2E7242}"/>
          </ac:spMkLst>
        </pc:spChg>
      </pc:sldChg>
      <pc:sldChg chg="modNotesTx">
        <pc:chgData name="DeVaughan, Claire" userId="89b98a19-cb84-43e2-b347-a7971dced8bc" providerId="ADAL" clId="{29EB5066-1791-4251-914A-53B9A720B5AE}" dt="2023-01-30T13:50:50.996" v="6991" actId="6549"/>
        <pc:sldMkLst>
          <pc:docMk/>
          <pc:sldMk cId="416674193" sldId="6339"/>
        </pc:sldMkLst>
      </pc:sldChg>
      <pc:sldChg chg="modSp mod">
        <pc:chgData name="DeVaughan, Claire" userId="89b98a19-cb84-43e2-b347-a7971dced8bc" providerId="ADAL" clId="{29EB5066-1791-4251-914A-53B9A720B5AE}" dt="2023-02-01T22:08:32.422" v="8357" actId="20577"/>
        <pc:sldMkLst>
          <pc:docMk/>
          <pc:sldMk cId="229747602" sldId="6342"/>
        </pc:sldMkLst>
        <pc:spChg chg="mod">
          <ac:chgData name="DeVaughan, Claire" userId="89b98a19-cb84-43e2-b347-a7971dced8bc" providerId="ADAL" clId="{29EB5066-1791-4251-914A-53B9A720B5AE}" dt="2023-01-20T15:41:40.195" v="4897" actId="14100"/>
          <ac:spMkLst>
            <pc:docMk/>
            <pc:sldMk cId="229747602" sldId="6342"/>
            <ac:spMk id="2" creationId="{5F959C57-9957-4097-9C34-A73FE4936954}"/>
          </ac:spMkLst>
        </pc:spChg>
        <pc:spChg chg="mod">
          <ac:chgData name="DeVaughan, Claire" userId="89b98a19-cb84-43e2-b347-a7971dced8bc" providerId="ADAL" clId="{29EB5066-1791-4251-914A-53B9A720B5AE}" dt="2023-02-01T22:08:32.422" v="8357" actId="20577"/>
          <ac:spMkLst>
            <pc:docMk/>
            <pc:sldMk cId="229747602" sldId="6342"/>
            <ac:spMk id="3" creationId="{1AD609F5-0CA8-456E-B56B-47C393C6FDFD}"/>
          </ac:spMkLst>
        </pc:spChg>
      </pc:sldChg>
      <pc:sldChg chg="del">
        <pc:chgData name="DeVaughan, Claire" userId="89b98a19-cb84-43e2-b347-a7971dced8bc" providerId="ADAL" clId="{29EB5066-1791-4251-914A-53B9A720B5AE}" dt="2022-12-27T17:42:25.472" v="2548" actId="2696"/>
        <pc:sldMkLst>
          <pc:docMk/>
          <pc:sldMk cId="1445469426" sldId="6344"/>
        </pc:sldMkLst>
      </pc:sldChg>
      <pc:sldChg chg="del">
        <pc:chgData name="DeVaughan, Claire" userId="89b98a19-cb84-43e2-b347-a7971dced8bc" providerId="ADAL" clId="{29EB5066-1791-4251-914A-53B9A720B5AE}" dt="2022-12-27T14:08:31.452" v="1647" actId="47"/>
        <pc:sldMkLst>
          <pc:docMk/>
          <pc:sldMk cId="4128678699" sldId="6345"/>
        </pc:sldMkLst>
      </pc:sldChg>
      <pc:sldChg chg="modNotesTx">
        <pc:chgData name="DeVaughan, Claire" userId="89b98a19-cb84-43e2-b347-a7971dced8bc" providerId="ADAL" clId="{29EB5066-1791-4251-914A-53B9A720B5AE}" dt="2023-01-09T16:48:33.178" v="3484" actId="20577"/>
        <pc:sldMkLst>
          <pc:docMk/>
          <pc:sldMk cId="4071262874" sldId="6348"/>
        </pc:sldMkLst>
      </pc:sldChg>
      <pc:sldChg chg="mod modShow modNotesTx">
        <pc:chgData name="DeVaughan, Claire" userId="89b98a19-cb84-43e2-b347-a7971dced8bc" providerId="ADAL" clId="{29EB5066-1791-4251-914A-53B9A720B5AE}" dt="2022-12-27T14:36:53.658" v="2184" actId="20577"/>
        <pc:sldMkLst>
          <pc:docMk/>
          <pc:sldMk cId="1101138394" sldId="6350"/>
        </pc:sldMkLst>
      </pc:sldChg>
      <pc:sldChg chg="del">
        <pc:chgData name="DeVaughan, Claire" userId="89b98a19-cb84-43e2-b347-a7971dced8bc" providerId="ADAL" clId="{29EB5066-1791-4251-914A-53B9A720B5AE}" dt="2022-12-27T14:04:34.665" v="1560" actId="47"/>
        <pc:sldMkLst>
          <pc:docMk/>
          <pc:sldMk cId="3116724725" sldId="6351"/>
        </pc:sldMkLst>
      </pc:sldChg>
      <pc:sldChg chg="add del">
        <pc:chgData name="DeVaughan, Claire" userId="89b98a19-cb84-43e2-b347-a7971dced8bc" providerId="ADAL" clId="{29EB5066-1791-4251-914A-53B9A720B5AE}" dt="2023-01-09T17:02:15.782" v="3583" actId="2696"/>
        <pc:sldMkLst>
          <pc:docMk/>
          <pc:sldMk cId="148084255" sldId="6352"/>
        </pc:sldMkLst>
      </pc:sldChg>
      <pc:sldChg chg="del mod ord modShow">
        <pc:chgData name="DeVaughan, Claire" userId="89b98a19-cb84-43e2-b347-a7971dced8bc" providerId="ADAL" clId="{29EB5066-1791-4251-914A-53B9A720B5AE}" dt="2022-12-27T14:31:50.086" v="1955" actId="2696"/>
        <pc:sldMkLst>
          <pc:docMk/>
          <pc:sldMk cId="1487623118" sldId="6352"/>
        </pc:sldMkLst>
      </pc:sldChg>
      <pc:sldChg chg="del">
        <pc:chgData name="DeVaughan, Claire" userId="89b98a19-cb84-43e2-b347-a7971dced8bc" providerId="ADAL" clId="{29EB5066-1791-4251-914A-53B9A720B5AE}" dt="2022-12-01T21:25:27.090" v="331" actId="47"/>
        <pc:sldMkLst>
          <pc:docMk/>
          <pc:sldMk cId="629501007" sldId="6353"/>
        </pc:sldMkLst>
      </pc:sldChg>
      <pc:sldChg chg="delSp modSp del mod ord modShow modNotesTx">
        <pc:chgData name="DeVaughan, Claire" userId="89b98a19-cb84-43e2-b347-a7971dced8bc" providerId="ADAL" clId="{29EB5066-1791-4251-914A-53B9A720B5AE}" dt="2023-01-25T19:07:54.454" v="5829" actId="2696"/>
        <pc:sldMkLst>
          <pc:docMk/>
          <pc:sldMk cId="2054620390" sldId="6354"/>
        </pc:sldMkLst>
        <pc:spChg chg="mod">
          <ac:chgData name="DeVaughan, Claire" userId="89b98a19-cb84-43e2-b347-a7971dced8bc" providerId="ADAL" clId="{29EB5066-1791-4251-914A-53B9A720B5AE}" dt="2023-01-20T15:50:49.495" v="5003" actId="6549"/>
          <ac:spMkLst>
            <pc:docMk/>
            <pc:sldMk cId="2054620390" sldId="6354"/>
            <ac:spMk id="3" creationId="{00000000-0000-0000-0000-000000000000}"/>
          </ac:spMkLst>
        </pc:spChg>
        <pc:spChg chg="mod">
          <ac:chgData name="DeVaughan, Claire" userId="89b98a19-cb84-43e2-b347-a7971dced8bc" providerId="ADAL" clId="{29EB5066-1791-4251-914A-53B9A720B5AE}" dt="2022-12-27T15:24:42.457" v="2248" actId="207"/>
          <ac:spMkLst>
            <pc:docMk/>
            <pc:sldMk cId="2054620390" sldId="6354"/>
            <ac:spMk id="8" creationId="{00000000-0000-0000-0000-000000000000}"/>
          </ac:spMkLst>
        </pc:spChg>
        <pc:spChg chg="mod">
          <ac:chgData name="DeVaughan, Claire" userId="89b98a19-cb84-43e2-b347-a7971dced8bc" providerId="ADAL" clId="{29EB5066-1791-4251-914A-53B9A720B5AE}" dt="2023-01-20T15:51:05.567" v="5005" actId="6549"/>
          <ac:spMkLst>
            <pc:docMk/>
            <pc:sldMk cId="2054620390" sldId="6354"/>
            <ac:spMk id="22" creationId="{00000000-0000-0000-0000-000000000000}"/>
          </ac:spMkLst>
        </pc:spChg>
        <pc:picChg chg="del">
          <ac:chgData name="DeVaughan, Claire" userId="89b98a19-cb84-43e2-b347-a7971dced8bc" providerId="ADAL" clId="{29EB5066-1791-4251-914A-53B9A720B5AE}" dt="2023-01-20T15:51:01.541" v="5004" actId="478"/>
          <ac:picMkLst>
            <pc:docMk/>
            <pc:sldMk cId="2054620390" sldId="6354"/>
            <ac:picMk id="1028" creationId="{00000000-0000-0000-0000-000000000000}"/>
          </ac:picMkLst>
        </pc:picChg>
      </pc:sldChg>
      <pc:sldChg chg="del">
        <pc:chgData name="DeVaughan, Claire" userId="89b98a19-cb84-43e2-b347-a7971dced8bc" providerId="ADAL" clId="{29EB5066-1791-4251-914A-53B9A720B5AE}" dt="2022-12-27T17:01:35.202" v="2532" actId="2696"/>
        <pc:sldMkLst>
          <pc:docMk/>
          <pc:sldMk cId="4014068143" sldId="6355"/>
        </pc:sldMkLst>
      </pc:sldChg>
      <pc:sldChg chg="del">
        <pc:chgData name="DeVaughan, Claire" userId="89b98a19-cb84-43e2-b347-a7971dced8bc" providerId="ADAL" clId="{29EB5066-1791-4251-914A-53B9A720B5AE}" dt="2022-12-01T21:58:34.846" v="535" actId="47"/>
        <pc:sldMkLst>
          <pc:docMk/>
          <pc:sldMk cId="1645074811" sldId="6356"/>
        </pc:sldMkLst>
      </pc:sldChg>
      <pc:sldChg chg="modSp del mod ord">
        <pc:chgData name="DeVaughan, Claire" userId="89b98a19-cb84-43e2-b347-a7971dced8bc" providerId="ADAL" clId="{29EB5066-1791-4251-914A-53B9A720B5AE}" dt="2022-12-27T14:37:30.676" v="2185" actId="47"/>
        <pc:sldMkLst>
          <pc:docMk/>
          <pc:sldMk cId="217439798" sldId="6357"/>
        </pc:sldMkLst>
        <pc:spChg chg="mod">
          <ac:chgData name="DeVaughan, Claire" userId="89b98a19-cb84-43e2-b347-a7971dced8bc" providerId="ADAL" clId="{29EB5066-1791-4251-914A-53B9A720B5AE}" dt="2022-12-27T14:35:21.460" v="2151" actId="20577"/>
          <ac:spMkLst>
            <pc:docMk/>
            <pc:sldMk cId="217439798" sldId="6357"/>
            <ac:spMk id="2" creationId="{B0DAB559-1AF3-4D97-9917-E2886DEE324B}"/>
          </ac:spMkLst>
        </pc:spChg>
        <pc:spChg chg="mod">
          <ac:chgData name="DeVaughan, Claire" userId="89b98a19-cb84-43e2-b347-a7971dced8bc" providerId="ADAL" clId="{29EB5066-1791-4251-914A-53B9A720B5AE}" dt="2022-12-27T14:35:27.127" v="2152" actId="6549"/>
          <ac:spMkLst>
            <pc:docMk/>
            <pc:sldMk cId="217439798" sldId="6357"/>
            <ac:spMk id="3" creationId="{CDC0ADDC-5838-4577-AD1D-CF8B13B0EA97}"/>
          </ac:spMkLst>
        </pc:spChg>
      </pc:sldChg>
      <pc:sldChg chg="del">
        <pc:chgData name="DeVaughan, Claire" userId="89b98a19-cb84-43e2-b347-a7971dced8bc" providerId="ADAL" clId="{29EB5066-1791-4251-914A-53B9A720B5AE}" dt="2022-12-27T14:37:49.065" v="2193" actId="47"/>
        <pc:sldMkLst>
          <pc:docMk/>
          <pc:sldMk cId="3218554159" sldId="6358"/>
        </pc:sldMkLst>
      </pc:sldChg>
      <pc:sldChg chg="del">
        <pc:chgData name="DeVaughan, Claire" userId="89b98a19-cb84-43e2-b347-a7971dced8bc" providerId="ADAL" clId="{29EB5066-1791-4251-914A-53B9A720B5AE}" dt="2022-12-27T14:37:48.082" v="2192" actId="47"/>
        <pc:sldMkLst>
          <pc:docMk/>
          <pc:sldMk cId="856233359" sldId="6360"/>
        </pc:sldMkLst>
      </pc:sldChg>
      <pc:sldChg chg="modNotesTx">
        <pc:chgData name="DeVaughan, Claire" userId="89b98a19-cb84-43e2-b347-a7971dced8bc" providerId="ADAL" clId="{29EB5066-1791-4251-914A-53B9A720B5AE}" dt="2023-01-09T17:24:08.077" v="4218" actId="20577"/>
        <pc:sldMkLst>
          <pc:docMk/>
          <pc:sldMk cId="3603326564" sldId="6361"/>
        </pc:sldMkLst>
      </pc:sldChg>
      <pc:sldChg chg="delSp modSp mod modNotesTx">
        <pc:chgData name="DeVaughan, Claire" userId="89b98a19-cb84-43e2-b347-a7971dced8bc" providerId="ADAL" clId="{29EB5066-1791-4251-914A-53B9A720B5AE}" dt="2023-01-30T16:30:49.143" v="7417" actId="478"/>
        <pc:sldMkLst>
          <pc:docMk/>
          <pc:sldMk cId="3235735197" sldId="6363"/>
        </pc:sldMkLst>
        <pc:spChg chg="mod">
          <ac:chgData name="DeVaughan, Claire" userId="89b98a19-cb84-43e2-b347-a7971dced8bc" providerId="ADAL" clId="{29EB5066-1791-4251-914A-53B9A720B5AE}" dt="2022-12-27T15:15:08.678" v="2215" actId="207"/>
          <ac:spMkLst>
            <pc:docMk/>
            <pc:sldMk cId="3235735197" sldId="6363"/>
            <ac:spMk id="5" creationId="{B7C49E31-E660-8210-BB8A-E59F888C4DC7}"/>
          </ac:spMkLst>
        </pc:spChg>
        <pc:spChg chg="del">
          <ac:chgData name="DeVaughan, Claire" userId="89b98a19-cb84-43e2-b347-a7971dced8bc" providerId="ADAL" clId="{29EB5066-1791-4251-914A-53B9A720B5AE}" dt="2023-01-30T16:30:49.143" v="7417" actId="478"/>
          <ac:spMkLst>
            <pc:docMk/>
            <pc:sldMk cId="3235735197" sldId="6363"/>
            <ac:spMk id="11" creationId="{0F7393DD-9F38-41C3-B0D0-B8BD3BECC694}"/>
          </ac:spMkLst>
        </pc:spChg>
      </pc:sldChg>
      <pc:sldChg chg="del">
        <pc:chgData name="DeVaughan, Claire" userId="89b98a19-cb84-43e2-b347-a7971dced8bc" providerId="ADAL" clId="{29EB5066-1791-4251-914A-53B9A720B5AE}" dt="2022-12-27T14:04:58.727" v="1561" actId="47"/>
        <pc:sldMkLst>
          <pc:docMk/>
          <pc:sldMk cId="2636975667" sldId="6364"/>
        </pc:sldMkLst>
      </pc:sldChg>
      <pc:sldChg chg="del">
        <pc:chgData name="DeVaughan, Claire" userId="89b98a19-cb84-43e2-b347-a7971dced8bc" providerId="ADAL" clId="{29EB5066-1791-4251-914A-53B9A720B5AE}" dt="2022-12-27T14:10:00.387" v="1648" actId="2696"/>
        <pc:sldMkLst>
          <pc:docMk/>
          <pc:sldMk cId="1745263488" sldId="6365"/>
        </pc:sldMkLst>
      </pc:sldChg>
      <pc:sldChg chg="modSp mod modNotesTx">
        <pc:chgData name="DeVaughan, Claire" userId="89b98a19-cb84-43e2-b347-a7971dced8bc" providerId="ADAL" clId="{29EB5066-1791-4251-914A-53B9A720B5AE}" dt="2022-12-27T15:17:08.634" v="2226" actId="1076"/>
        <pc:sldMkLst>
          <pc:docMk/>
          <pc:sldMk cId="2088823612" sldId="6366"/>
        </pc:sldMkLst>
        <pc:spChg chg="mod">
          <ac:chgData name="DeVaughan, Claire" userId="89b98a19-cb84-43e2-b347-a7971dced8bc" providerId="ADAL" clId="{29EB5066-1791-4251-914A-53B9A720B5AE}" dt="2022-12-27T15:17:08.634" v="2226" actId="1076"/>
          <ac:spMkLst>
            <pc:docMk/>
            <pc:sldMk cId="2088823612" sldId="6366"/>
            <ac:spMk id="2" creationId="{C7C5A8EF-92AF-424E-87C8-8C8E8A9BDB7F}"/>
          </ac:spMkLst>
        </pc:spChg>
        <pc:spChg chg="mod">
          <ac:chgData name="DeVaughan, Claire" userId="89b98a19-cb84-43e2-b347-a7971dced8bc" providerId="ADAL" clId="{29EB5066-1791-4251-914A-53B9A720B5AE}" dt="2022-12-27T15:16:51.993" v="2222" actId="1076"/>
          <ac:spMkLst>
            <pc:docMk/>
            <pc:sldMk cId="2088823612" sldId="6366"/>
            <ac:spMk id="3" creationId="{E864D576-73F7-410A-855A-3BB6FAA948D1}"/>
          </ac:spMkLst>
        </pc:spChg>
        <pc:picChg chg="mod">
          <ac:chgData name="DeVaughan, Claire" userId="89b98a19-cb84-43e2-b347-a7971dced8bc" providerId="ADAL" clId="{29EB5066-1791-4251-914A-53B9A720B5AE}" dt="2022-12-27T15:17:03.490" v="2225" actId="14100"/>
          <ac:picMkLst>
            <pc:docMk/>
            <pc:sldMk cId="2088823612" sldId="6366"/>
            <ac:picMk id="7" creationId="{4CBEC9DB-6756-4307-9E15-5769484D625A}"/>
          </ac:picMkLst>
        </pc:picChg>
      </pc:sldChg>
      <pc:sldChg chg="modSp add del mod modNotesTx">
        <pc:chgData name="DeVaughan, Claire" userId="89b98a19-cb84-43e2-b347-a7971dced8bc" providerId="ADAL" clId="{29EB5066-1791-4251-914A-53B9A720B5AE}" dt="2023-01-20T14:49:58.870" v="4815" actId="2696"/>
        <pc:sldMkLst>
          <pc:docMk/>
          <pc:sldMk cId="1910138109" sldId="6369"/>
        </pc:sldMkLst>
        <pc:spChg chg="mod">
          <ac:chgData name="DeVaughan, Claire" userId="89b98a19-cb84-43e2-b347-a7971dced8bc" providerId="ADAL" clId="{29EB5066-1791-4251-914A-53B9A720B5AE}" dt="2022-12-27T17:52:11.711" v="2593" actId="113"/>
          <ac:spMkLst>
            <pc:docMk/>
            <pc:sldMk cId="1910138109" sldId="6369"/>
            <ac:spMk id="2" creationId="{B0DAB559-1AF3-4D97-9917-E2886DEE324B}"/>
          </ac:spMkLst>
        </pc:spChg>
        <pc:spChg chg="mod">
          <ac:chgData name="DeVaughan, Claire" userId="89b98a19-cb84-43e2-b347-a7971dced8bc" providerId="ADAL" clId="{29EB5066-1791-4251-914A-53B9A720B5AE}" dt="2022-12-27T17:44:19.987" v="2549" actId="6549"/>
          <ac:spMkLst>
            <pc:docMk/>
            <pc:sldMk cId="1910138109" sldId="6369"/>
            <ac:spMk id="3" creationId="{CDC0ADDC-5838-4577-AD1D-CF8B13B0EA97}"/>
          </ac:spMkLst>
        </pc:spChg>
      </pc:sldChg>
      <pc:sldChg chg="addSp delSp modSp mod modNotesTx">
        <pc:chgData name="DeVaughan, Claire" userId="89b98a19-cb84-43e2-b347-a7971dced8bc" providerId="ADAL" clId="{29EB5066-1791-4251-914A-53B9A720B5AE}" dt="2023-02-02T17:43:56.250" v="8366" actId="20577"/>
        <pc:sldMkLst>
          <pc:docMk/>
          <pc:sldMk cId="4163567194" sldId="6370"/>
        </pc:sldMkLst>
        <pc:spChg chg="mod">
          <ac:chgData name="DeVaughan, Claire" userId="89b98a19-cb84-43e2-b347-a7971dced8bc" providerId="ADAL" clId="{29EB5066-1791-4251-914A-53B9A720B5AE}" dt="2023-01-30T15:29:05.385" v="7094" actId="1076"/>
          <ac:spMkLst>
            <pc:docMk/>
            <pc:sldMk cId="4163567194" sldId="6370"/>
            <ac:spMk id="2" creationId="{4E84E4BD-B0DF-4AA5-9D44-1B67FD9EE5DB}"/>
          </ac:spMkLst>
        </pc:spChg>
        <pc:spChg chg="mod">
          <ac:chgData name="DeVaughan, Claire" userId="89b98a19-cb84-43e2-b347-a7971dced8bc" providerId="ADAL" clId="{29EB5066-1791-4251-914A-53B9A720B5AE}" dt="2023-01-30T17:21:58.715" v="7425" actId="1076"/>
          <ac:spMkLst>
            <pc:docMk/>
            <pc:sldMk cId="4163567194" sldId="6370"/>
            <ac:spMk id="3" creationId="{B4805E87-4DE9-4B5E-B3DC-47730783FD8E}"/>
          </ac:spMkLst>
        </pc:spChg>
        <pc:spChg chg="del mod">
          <ac:chgData name="DeVaughan, Claire" userId="89b98a19-cb84-43e2-b347-a7971dced8bc" providerId="ADAL" clId="{29EB5066-1791-4251-914A-53B9A720B5AE}" dt="2023-01-30T17:21:47.329" v="7422" actId="478"/>
          <ac:spMkLst>
            <pc:docMk/>
            <pc:sldMk cId="4163567194" sldId="6370"/>
            <ac:spMk id="4" creationId="{5966B1D3-C4D2-440D-B97C-FB690B9566E5}"/>
          </ac:spMkLst>
        </pc:spChg>
        <pc:spChg chg="mod">
          <ac:chgData name="DeVaughan, Claire" userId="89b98a19-cb84-43e2-b347-a7971dced8bc" providerId="ADAL" clId="{29EB5066-1791-4251-914A-53B9A720B5AE}" dt="2023-01-30T15:29:32.271" v="7095" actId="207"/>
          <ac:spMkLst>
            <pc:docMk/>
            <pc:sldMk cId="4163567194" sldId="6370"/>
            <ac:spMk id="5" creationId="{4638151C-9BC1-4537-9E6B-C1857EC610BB}"/>
          </ac:spMkLst>
        </pc:spChg>
        <pc:spChg chg="add del mod">
          <ac:chgData name="DeVaughan, Claire" userId="89b98a19-cb84-43e2-b347-a7971dced8bc" providerId="ADAL" clId="{29EB5066-1791-4251-914A-53B9A720B5AE}" dt="2023-01-30T17:21:52.142" v="7423" actId="478"/>
          <ac:spMkLst>
            <pc:docMk/>
            <pc:sldMk cId="4163567194" sldId="6370"/>
            <ac:spMk id="8" creationId="{0F9B29C7-6594-4647-B108-ABCDF4F89DA2}"/>
          </ac:spMkLst>
        </pc:spChg>
        <pc:picChg chg="mod">
          <ac:chgData name="DeVaughan, Claire" userId="89b98a19-cb84-43e2-b347-a7971dced8bc" providerId="ADAL" clId="{29EB5066-1791-4251-914A-53B9A720B5AE}" dt="2023-01-30T17:26:07.017" v="7477" actId="1076"/>
          <ac:picMkLst>
            <pc:docMk/>
            <pc:sldMk cId="4163567194" sldId="6370"/>
            <ac:picMk id="7" creationId="{5A655317-0BAD-495F-A458-037B9013B270}"/>
          </ac:picMkLst>
        </pc:picChg>
        <pc:picChg chg="add del mod">
          <ac:chgData name="DeVaughan, Claire" userId="89b98a19-cb84-43e2-b347-a7971dced8bc" providerId="ADAL" clId="{29EB5066-1791-4251-914A-53B9A720B5AE}" dt="2023-01-30T15:28:37.617" v="7088"/>
          <ac:picMkLst>
            <pc:docMk/>
            <pc:sldMk cId="4163567194" sldId="6370"/>
            <ac:picMk id="8" creationId="{FF37B6D7-B8A3-4ED7-8AF9-D066386F66ED}"/>
          </ac:picMkLst>
        </pc:picChg>
        <pc:picChg chg="add mod">
          <ac:chgData name="DeVaughan, Claire" userId="89b98a19-cb84-43e2-b347-a7971dced8bc" providerId="ADAL" clId="{29EB5066-1791-4251-914A-53B9A720B5AE}" dt="2023-01-30T17:26:15.450" v="7479" actId="1076"/>
          <ac:picMkLst>
            <pc:docMk/>
            <pc:sldMk cId="4163567194" sldId="6370"/>
            <ac:picMk id="10" creationId="{9418FD6C-FD26-4794-A4AC-A98BA6E4B194}"/>
          </ac:picMkLst>
        </pc:picChg>
      </pc:sldChg>
      <pc:sldChg chg="modNotes modNotesTx">
        <pc:chgData name="DeVaughan, Claire" userId="89b98a19-cb84-43e2-b347-a7971dced8bc" providerId="ADAL" clId="{29EB5066-1791-4251-914A-53B9A720B5AE}" dt="2023-02-02T17:32:18.052" v="8358" actId="27636"/>
        <pc:sldMkLst>
          <pc:docMk/>
          <pc:sldMk cId="103538587" sldId="2142533202"/>
        </pc:sldMkLst>
      </pc:sldChg>
      <pc:sldChg chg="modNotesTx">
        <pc:chgData name="DeVaughan, Claire" userId="89b98a19-cb84-43e2-b347-a7971dced8bc" providerId="ADAL" clId="{29EB5066-1791-4251-914A-53B9A720B5AE}" dt="2022-12-27T17:39:53.799" v="2539" actId="20577"/>
        <pc:sldMkLst>
          <pc:docMk/>
          <pc:sldMk cId="2639730612" sldId="2142533204"/>
        </pc:sldMkLst>
      </pc:sldChg>
      <pc:sldChg chg="addSp delSp modSp mod ord modNotesTx">
        <pc:chgData name="DeVaughan, Claire" userId="89b98a19-cb84-43e2-b347-a7971dced8bc" providerId="ADAL" clId="{29EB5066-1791-4251-914A-53B9A720B5AE}" dt="2023-02-01T22:06:41.784" v="8329" actId="20577"/>
        <pc:sldMkLst>
          <pc:docMk/>
          <pc:sldMk cId="2417741963" sldId="2142533206"/>
        </pc:sldMkLst>
        <pc:spChg chg="mod">
          <ac:chgData name="DeVaughan, Claire" userId="89b98a19-cb84-43e2-b347-a7971dced8bc" providerId="ADAL" clId="{29EB5066-1791-4251-914A-53B9A720B5AE}" dt="2023-01-20T14:49:23.478" v="4808" actId="14100"/>
          <ac:spMkLst>
            <pc:docMk/>
            <pc:sldMk cId="2417741963" sldId="2142533206"/>
            <ac:spMk id="2" creationId="{6488DAE4-EDD0-4424-BA6E-0392D7622997}"/>
          </ac:spMkLst>
        </pc:spChg>
        <pc:spChg chg="mod">
          <ac:chgData name="DeVaughan, Claire" userId="89b98a19-cb84-43e2-b347-a7971dced8bc" providerId="ADAL" clId="{29EB5066-1791-4251-914A-53B9A720B5AE}" dt="2023-01-26T19:46:55.398" v="6507" actId="20577"/>
          <ac:spMkLst>
            <pc:docMk/>
            <pc:sldMk cId="2417741963" sldId="2142533206"/>
            <ac:spMk id="3" creationId="{FCE29108-7133-4647-8AE6-993A5E9FCF6B}"/>
          </ac:spMkLst>
        </pc:spChg>
        <pc:spChg chg="del mod">
          <ac:chgData name="DeVaughan, Claire" userId="89b98a19-cb84-43e2-b347-a7971dced8bc" providerId="ADAL" clId="{29EB5066-1791-4251-914A-53B9A720B5AE}" dt="2023-01-20T14:49:15.413" v="4806" actId="478"/>
          <ac:spMkLst>
            <pc:docMk/>
            <pc:sldMk cId="2417741963" sldId="2142533206"/>
            <ac:spMk id="4" creationId="{46461F39-F3B2-4AE3-BE59-FD773FFDB1D3}"/>
          </ac:spMkLst>
        </pc:spChg>
        <pc:spChg chg="add del mod">
          <ac:chgData name="DeVaughan, Claire" userId="89b98a19-cb84-43e2-b347-a7971dced8bc" providerId="ADAL" clId="{29EB5066-1791-4251-914A-53B9A720B5AE}" dt="2023-01-25T19:23:35.474" v="5846" actId="478"/>
          <ac:spMkLst>
            <pc:docMk/>
            <pc:sldMk cId="2417741963" sldId="2142533206"/>
            <ac:spMk id="5" creationId="{2CA82AC3-26D6-4166-8FE3-3DB1EA6D0505}"/>
          </ac:spMkLst>
        </pc:spChg>
        <pc:spChg chg="add mod ord">
          <ac:chgData name="DeVaughan, Claire" userId="89b98a19-cb84-43e2-b347-a7971dced8bc" providerId="ADAL" clId="{29EB5066-1791-4251-914A-53B9A720B5AE}" dt="2023-01-26T19:33:45.960" v="6224" actId="1076"/>
          <ac:spMkLst>
            <pc:docMk/>
            <pc:sldMk cId="2417741963" sldId="2142533206"/>
            <ac:spMk id="11" creationId="{B40DC01F-5A3B-426D-8015-EFF2DAE42408}"/>
          </ac:spMkLst>
        </pc:spChg>
        <pc:picChg chg="add del mod">
          <ac:chgData name="DeVaughan, Claire" userId="89b98a19-cb84-43e2-b347-a7971dced8bc" providerId="ADAL" clId="{29EB5066-1791-4251-914A-53B9A720B5AE}" dt="2023-01-25T19:22:25.763" v="5838" actId="478"/>
          <ac:picMkLst>
            <pc:docMk/>
            <pc:sldMk cId="2417741963" sldId="2142533206"/>
            <ac:picMk id="4" creationId="{FB4DCCE8-F669-4FB0-B279-D1945A7536FE}"/>
          </ac:picMkLst>
        </pc:picChg>
        <pc:picChg chg="add mod ord">
          <ac:chgData name="DeVaughan, Claire" userId="89b98a19-cb84-43e2-b347-a7971dced8bc" providerId="ADAL" clId="{29EB5066-1791-4251-914A-53B9A720B5AE}" dt="2023-01-30T15:44:00.682" v="7257" actId="1076"/>
          <ac:picMkLst>
            <pc:docMk/>
            <pc:sldMk cId="2417741963" sldId="2142533206"/>
            <ac:picMk id="5" creationId="{2AEAA0DF-9C7B-40EB-8ECB-BEA0719EB795}"/>
          </ac:picMkLst>
        </pc:picChg>
        <pc:picChg chg="mod">
          <ac:chgData name="DeVaughan, Claire" userId="89b98a19-cb84-43e2-b347-a7971dced8bc" providerId="ADAL" clId="{29EB5066-1791-4251-914A-53B9A720B5AE}" dt="2023-01-26T19:46:59.789" v="6508" actId="1076"/>
          <ac:picMkLst>
            <pc:docMk/>
            <pc:sldMk cId="2417741963" sldId="2142533206"/>
            <ac:picMk id="6" creationId="{743D1D04-D4EB-4359-8DA4-BCBBF5855A96}"/>
          </ac:picMkLst>
        </pc:picChg>
        <pc:picChg chg="mod">
          <ac:chgData name="DeVaughan, Claire" userId="89b98a19-cb84-43e2-b347-a7971dced8bc" providerId="ADAL" clId="{29EB5066-1791-4251-914A-53B9A720B5AE}" dt="2023-01-26T19:46:45.261" v="6478" actId="1076"/>
          <ac:picMkLst>
            <pc:docMk/>
            <pc:sldMk cId="2417741963" sldId="2142533206"/>
            <ac:picMk id="8" creationId="{A26A0824-E874-456C-8404-D764AD201C28}"/>
          </ac:picMkLst>
        </pc:picChg>
        <pc:picChg chg="mod ord">
          <ac:chgData name="DeVaughan, Claire" userId="89b98a19-cb84-43e2-b347-a7971dced8bc" providerId="ADAL" clId="{29EB5066-1791-4251-914A-53B9A720B5AE}" dt="2023-01-30T15:44:08.953" v="7258" actId="1076"/>
          <ac:picMkLst>
            <pc:docMk/>
            <pc:sldMk cId="2417741963" sldId="2142533206"/>
            <ac:picMk id="10" creationId="{5866D86A-515D-4490-A172-F49EC5DE0169}"/>
          </ac:picMkLst>
        </pc:picChg>
        <pc:picChg chg="mod ord">
          <ac:chgData name="DeVaughan, Claire" userId="89b98a19-cb84-43e2-b347-a7971dced8bc" providerId="ADAL" clId="{29EB5066-1791-4251-914A-53B9A720B5AE}" dt="2023-01-26T19:33:45.960" v="6224" actId="1076"/>
          <ac:picMkLst>
            <pc:docMk/>
            <pc:sldMk cId="2417741963" sldId="2142533206"/>
            <ac:picMk id="12" creationId="{F712B9D1-39E7-4FFF-9A82-44D622C9A310}"/>
          </ac:picMkLst>
        </pc:picChg>
      </pc:sldChg>
      <pc:sldChg chg="ord">
        <pc:chgData name="DeVaughan, Claire" userId="89b98a19-cb84-43e2-b347-a7971dced8bc" providerId="ADAL" clId="{29EB5066-1791-4251-914A-53B9A720B5AE}" dt="2023-01-20T14:48:25.405" v="4802"/>
        <pc:sldMkLst>
          <pc:docMk/>
          <pc:sldMk cId="1764616795" sldId="2142533208"/>
        </pc:sldMkLst>
      </pc:sldChg>
      <pc:sldChg chg="del modNotesTx">
        <pc:chgData name="DeVaughan, Claire" userId="89b98a19-cb84-43e2-b347-a7971dced8bc" providerId="ADAL" clId="{29EB5066-1791-4251-914A-53B9A720B5AE}" dt="2023-01-30T19:43:46.601" v="7690" actId="2696"/>
        <pc:sldMkLst>
          <pc:docMk/>
          <pc:sldMk cId="847663839" sldId="2142533209"/>
        </pc:sldMkLst>
      </pc:sldChg>
      <pc:sldChg chg="addSp delSp modSp add del mod modTransition delAnim modAnim modNotesTx">
        <pc:chgData name="DeVaughan, Claire" userId="89b98a19-cb84-43e2-b347-a7971dced8bc" providerId="ADAL" clId="{29EB5066-1791-4251-914A-53B9A720B5AE}" dt="2023-02-14T21:56:09.335" v="8367"/>
        <pc:sldMkLst>
          <pc:docMk/>
          <pc:sldMk cId="2861817352" sldId="2142533210"/>
        </pc:sldMkLst>
        <pc:spChg chg="mod">
          <ac:chgData name="DeVaughan, Claire" userId="89b98a19-cb84-43e2-b347-a7971dced8bc" providerId="ADAL" clId="{29EB5066-1791-4251-914A-53B9A720B5AE}" dt="2023-01-25T18:58:21.780" v="5799" actId="1076"/>
          <ac:spMkLst>
            <pc:docMk/>
            <pc:sldMk cId="2861817352" sldId="2142533210"/>
            <ac:spMk id="2" creationId="{3B365D14-C684-410F-8A93-3C2498234B58}"/>
          </ac:spMkLst>
        </pc:spChg>
        <pc:spChg chg="mod">
          <ac:chgData name="DeVaughan, Claire" userId="89b98a19-cb84-43e2-b347-a7971dced8bc" providerId="ADAL" clId="{29EB5066-1791-4251-914A-53B9A720B5AE}" dt="2023-01-25T19:37:40.536" v="5917" actId="14100"/>
          <ac:spMkLst>
            <pc:docMk/>
            <pc:sldMk cId="2861817352" sldId="2142533210"/>
            <ac:spMk id="3" creationId="{F487610F-BAFE-41F1-B302-FBF0DDF96906}"/>
          </ac:spMkLst>
        </pc:spChg>
        <pc:picChg chg="add del mod">
          <ac:chgData name="DeVaughan, Claire" userId="89b98a19-cb84-43e2-b347-a7971dced8bc" providerId="ADAL" clId="{29EB5066-1791-4251-914A-53B9A720B5AE}" dt="2023-01-25T18:52:26.257" v="5791" actId="478"/>
          <ac:picMkLst>
            <pc:docMk/>
            <pc:sldMk cId="2861817352" sldId="2142533210"/>
            <ac:picMk id="4" creationId="{3203F069-5CD0-4EAB-9520-1058D9222B62}"/>
          </ac:picMkLst>
        </pc:picChg>
        <pc:picChg chg="add del mod">
          <ac:chgData name="DeVaughan, Claire" userId="89b98a19-cb84-43e2-b347-a7971dced8bc" providerId="ADAL" clId="{29EB5066-1791-4251-914A-53B9A720B5AE}" dt="2023-01-26T19:51:40.161" v="6598" actId="478"/>
          <ac:picMkLst>
            <pc:docMk/>
            <pc:sldMk cId="2861817352" sldId="2142533210"/>
            <ac:picMk id="4" creationId="{D8E73CDF-311B-436A-9178-F6094147F5C1}"/>
          </ac:picMkLst>
        </pc:picChg>
        <pc:picChg chg="add del mod">
          <ac:chgData name="DeVaughan, Claire" userId="89b98a19-cb84-43e2-b347-a7971dced8bc" providerId="ADAL" clId="{29EB5066-1791-4251-914A-53B9A720B5AE}" dt="2023-01-26T19:53:40.859" v="6600" actId="478"/>
          <ac:picMkLst>
            <pc:docMk/>
            <pc:sldMk cId="2861817352" sldId="2142533210"/>
            <ac:picMk id="5" creationId="{799EA1C9-D681-4946-ACD6-4D76C970F0A5}"/>
          </ac:picMkLst>
        </pc:picChg>
        <pc:picChg chg="add mod">
          <ac:chgData name="DeVaughan, Claire" userId="89b98a19-cb84-43e2-b347-a7971dced8bc" providerId="ADAL" clId="{29EB5066-1791-4251-914A-53B9A720B5AE}" dt="2023-01-25T18:56:58.737" v="5793"/>
          <ac:picMkLst>
            <pc:docMk/>
            <pc:sldMk cId="2861817352" sldId="2142533210"/>
            <ac:picMk id="5" creationId="{90C2A48C-ADCE-44C0-9832-8F63ACFA885D}"/>
          </ac:picMkLst>
        </pc:picChg>
        <pc:picChg chg="add mod">
          <ac:chgData name="DeVaughan, Claire" userId="89b98a19-cb84-43e2-b347-a7971dced8bc" providerId="ADAL" clId="{29EB5066-1791-4251-914A-53B9A720B5AE}" dt="2023-01-30T15:39:05.436" v="7215" actId="1038"/>
          <ac:picMkLst>
            <pc:docMk/>
            <pc:sldMk cId="2861817352" sldId="2142533210"/>
            <ac:picMk id="6" creationId="{397CE48F-BEBB-4897-8545-4B0A331473BC}"/>
          </ac:picMkLst>
        </pc:picChg>
        <pc:picChg chg="add del mod">
          <ac:chgData name="DeVaughan, Claire" userId="89b98a19-cb84-43e2-b347-a7971dced8bc" providerId="ADAL" clId="{29EB5066-1791-4251-914A-53B9A720B5AE}" dt="2023-01-25T19:36:01.595" v="5909" actId="478"/>
          <ac:picMkLst>
            <pc:docMk/>
            <pc:sldMk cId="2861817352" sldId="2142533210"/>
            <ac:picMk id="6" creationId="{EE086205-1123-41E9-94FF-9A8556C7EC2C}"/>
          </ac:picMkLst>
        </pc:picChg>
        <pc:picChg chg="add mod">
          <ac:chgData name="DeVaughan, Claire" userId="89b98a19-cb84-43e2-b347-a7971dced8bc" providerId="ADAL" clId="{29EB5066-1791-4251-914A-53B9A720B5AE}" dt="2023-01-25T19:05:52.228" v="5827" actId="692"/>
          <ac:picMkLst>
            <pc:docMk/>
            <pc:sldMk cId="2861817352" sldId="2142533210"/>
            <ac:picMk id="7" creationId="{9DD882DA-F92F-4EA6-A0A4-3BE5152293E6}"/>
          </ac:picMkLst>
        </pc:picChg>
      </pc:sldChg>
      <pc:sldChg chg="addSp delSp modSp add mod modNotesTx">
        <pc:chgData name="DeVaughan, Claire" userId="89b98a19-cb84-43e2-b347-a7971dced8bc" providerId="ADAL" clId="{29EB5066-1791-4251-914A-53B9A720B5AE}" dt="2023-01-30T16:00:32.929" v="7411" actId="6549"/>
        <pc:sldMkLst>
          <pc:docMk/>
          <pc:sldMk cId="2033927417" sldId="2142533212"/>
        </pc:sldMkLst>
        <pc:spChg chg="mod">
          <ac:chgData name="DeVaughan, Claire" userId="89b98a19-cb84-43e2-b347-a7971dced8bc" providerId="ADAL" clId="{29EB5066-1791-4251-914A-53B9A720B5AE}" dt="2023-01-30T15:32:51.062" v="7172" actId="6549"/>
          <ac:spMkLst>
            <pc:docMk/>
            <pc:sldMk cId="2033927417" sldId="2142533212"/>
            <ac:spMk id="2" creationId="{4E84E4BD-B0DF-4AA5-9D44-1B67FD9EE5DB}"/>
          </ac:spMkLst>
        </pc:spChg>
        <pc:spChg chg="del mod">
          <ac:chgData name="DeVaughan, Claire" userId="89b98a19-cb84-43e2-b347-a7971dced8bc" providerId="ADAL" clId="{29EB5066-1791-4251-914A-53B9A720B5AE}" dt="2023-01-30T15:34:35.087" v="7177" actId="478"/>
          <ac:spMkLst>
            <pc:docMk/>
            <pc:sldMk cId="2033927417" sldId="2142533212"/>
            <ac:spMk id="3" creationId="{B4805E87-4DE9-4B5E-B3DC-47730783FD8E}"/>
          </ac:spMkLst>
        </pc:spChg>
        <pc:spChg chg="mod">
          <ac:chgData name="DeVaughan, Claire" userId="89b98a19-cb84-43e2-b347-a7971dced8bc" providerId="ADAL" clId="{29EB5066-1791-4251-914A-53B9A720B5AE}" dt="2023-01-30T15:32:00.471" v="7162" actId="20577"/>
          <ac:spMkLst>
            <pc:docMk/>
            <pc:sldMk cId="2033927417" sldId="2142533212"/>
            <ac:spMk id="4" creationId="{5966B1D3-C4D2-440D-B97C-FB690B9566E5}"/>
          </ac:spMkLst>
        </pc:spChg>
        <pc:picChg chg="add del">
          <ac:chgData name="DeVaughan, Claire" userId="89b98a19-cb84-43e2-b347-a7971dced8bc" providerId="ADAL" clId="{29EB5066-1791-4251-914A-53B9A720B5AE}" dt="2023-01-30T15:32:18.718" v="7165"/>
          <ac:picMkLst>
            <pc:docMk/>
            <pc:sldMk cId="2033927417" sldId="2142533212"/>
            <ac:picMk id="6" creationId="{E7B8ADC2-00A8-491C-BE35-CE1EC3E33314}"/>
          </ac:picMkLst>
        </pc:picChg>
        <pc:picChg chg="mod">
          <ac:chgData name="DeVaughan, Claire" userId="89b98a19-cb84-43e2-b347-a7971dced8bc" providerId="ADAL" clId="{29EB5066-1791-4251-914A-53B9A720B5AE}" dt="2023-01-30T15:32:39.778" v="7170" actId="1076"/>
          <ac:picMkLst>
            <pc:docMk/>
            <pc:sldMk cId="2033927417" sldId="2142533212"/>
            <ac:picMk id="7" creationId="{5A655317-0BAD-495F-A458-037B9013B270}"/>
          </ac:picMkLst>
        </pc:picChg>
      </pc:sldChg>
      <pc:sldChg chg="modNotes">
        <pc:chgData name="DeVaughan, Claire" userId="89b98a19-cb84-43e2-b347-a7971dced8bc" providerId="ADAL" clId="{29EB5066-1791-4251-914A-53B9A720B5AE}" dt="2023-02-01T20:38:37.844" v="7698" actId="27636"/>
        <pc:sldMkLst>
          <pc:docMk/>
          <pc:sldMk cId="865773332" sldId="2142533213"/>
        </pc:sldMkLst>
      </pc:sldChg>
      <pc:sldMasterChg chg="modSp modSldLayout">
        <pc:chgData name="DeVaughan, Claire" userId="89b98a19-cb84-43e2-b347-a7971dced8bc" providerId="ADAL" clId="{29EB5066-1791-4251-914A-53B9A720B5AE}" dt="2022-12-23T15:17:18.938" v="1271" actId="14826"/>
        <pc:sldMasterMkLst>
          <pc:docMk/>
          <pc:sldMasterMk cId="3493589086" sldId="2147483712"/>
        </pc:sldMasterMkLst>
        <pc:picChg chg="mod">
          <ac:chgData name="DeVaughan, Claire" userId="89b98a19-cb84-43e2-b347-a7971dced8bc" providerId="ADAL" clId="{29EB5066-1791-4251-914A-53B9A720B5AE}" dt="2022-12-23T15:17:07.823" v="1270" actId="14826"/>
          <ac:picMkLst>
            <pc:docMk/>
            <pc:sldMasterMk cId="3493589086" sldId="2147483712"/>
            <ac:picMk id="1026" creationId="{00000000-0000-0000-0000-000000000000}"/>
          </ac:picMkLst>
        </pc:picChg>
        <pc:sldLayoutChg chg="modSp mod">
          <pc:chgData name="DeVaughan, Claire" userId="89b98a19-cb84-43e2-b347-a7971dced8bc" providerId="ADAL" clId="{29EB5066-1791-4251-914A-53B9A720B5AE}" dt="2022-12-23T15:17:18.938" v="1271" actId="14826"/>
          <pc:sldLayoutMkLst>
            <pc:docMk/>
            <pc:sldMasterMk cId="3493589086" sldId="2147483712"/>
            <pc:sldLayoutMk cId="1146279111" sldId="2147483713"/>
          </pc:sldLayoutMkLst>
          <pc:picChg chg="mod">
            <ac:chgData name="DeVaughan, Claire" userId="89b98a19-cb84-43e2-b347-a7971dced8bc" providerId="ADAL" clId="{29EB5066-1791-4251-914A-53B9A720B5AE}" dt="2022-12-23T15:17:18.938" v="1271" actId="14826"/>
            <ac:picMkLst>
              <pc:docMk/>
              <pc:sldMasterMk cId="3493589086" sldId="2147483712"/>
              <pc:sldLayoutMk cId="1146279111" sldId="2147483713"/>
              <ac:picMk id="17" creationId="{4E493262-2414-4CE0-B0AE-B289CFC73C87}"/>
            </ac:picMkLst>
          </pc:picChg>
        </pc:sldLayoutChg>
      </pc:sldMasterChg>
      <pc:sldMasterChg chg="del delSldLayout">
        <pc:chgData name="DeVaughan, Claire" userId="89b98a19-cb84-43e2-b347-a7971dced8bc" providerId="ADAL" clId="{29EB5066-1791-4251-914A-53B9A720B5AE}" dt="2022-12-27T14:04:34.665" v="1560" actId="47"/>
        <pc:sldMasterMkLst>
          <pc:docMk/>
          <pc:sldMasterMk cId="2307329844" sldId="2147483788"/>
        </pc:sldMasterMkLst>
        <pc:sldLayoutChg chg="del">
          <pc:chgData name="DeVaughan, Claire" userId="89b98a19-cb84-43e2-b347-a7971dced8bc" providerId="ADAL" clId="{29EB5066-1791-4251-914A-53B9A720B5AE}" dt="2022-12-27T14:04:34.665" v="1560" actId="47"/>
          <pc:sldLayoutMkLst>
            <pc:docMk/>
            <pc:sldMasterMk cId="2307329844" sldId="2147483788"/>
            <pc:sldLayoutMk cId="2931971742" sldId="2147483789"/>
          </pc:sldLayoutMkLst>
        </pc:sldLayoutChg>
        <pc:sldLayoutChg chg="del">
          <pc:chgData name="DeVaughan, Claire" userId="89b98a19-cb84-43e2-b347-a7971dced8bc" providerId="ADAL" clId="{29EB5066-1791-4251-914A-53B9A720B5AE}" dt="2022-12-27T14:04:34.665" v="1560" actId="47"/>
          <pc:sldLayoutMkLst>
            <pc:docMk/>
            <pc:sldMasterMk cId="2307329844" sldId="2147483788"/>
            <pc:sldLayoutMk cId="1565109015" sldId="2147483790"/>
          </pc:sldLayoutMkLst>
        </pc:sldLayoutChg>
        <pc:sldLayoutChg chg="del">
          <pc:chgData name="DeVaughan, Claire" userId="89b98a19-cb84-43e2-b347-a7971dced8bc" providerId="ADAL" clId="{29EB5066-1791-4251-914A-53B9A720B5AE}" dt="2022-12-27T14:04:34.665" v="1560" actId="47"/>
          <pc:sldLayoutMkLst>
            <pc:docMk/>
            <pc:sldMasterMk cId="2307329844" sldId="2147483788"/>
            <pc:sldLayoutMk cId="127075599" sldId="2147483791"/>
          </pc:sldLayoutMkLst>
        </pc:sldLayoutChg>
        <pc:sldLayoutChg chg="del">
          <pc:chgData name="DeVaughan, Claire" userId="89b98a19-cb84-43e2-b347-a7971dced8bc" providerId="ADAL" clId="{29EB5066-1791-4251-914A-53B9A720B5AE}" dt="2022-12-27T14:04:34.665" v="1560" actId="47"/>
          <pc:sldLayoutMkLst>
            <pc:docMk/>
            <pc:sldMasterMk cId="2307329844" sldId="2147483788"/>
            <pc:sldLayoutMk cId="418001932" sldId="2147483792"/>
          </pc:sldLayoutMkLst>
        </pc:sldLayoutChg>
        <pc:sldLayoutChg chg="del">
          <pc:chgData name="DeVaughan, Claire" userId="89b98a19-cb84-43e2-b347-a7971dced8bc" providerId="ADAL" clId="{29EB5066-1791-4251-914A-53B9A720B5AE}" dt="2022-12-27T14:04:34.665" v="1560" actId="47"/>
          <pc:sldLayoutMkLst>
            <pc:docMk/>
            <pc:sldMasterMk cId="2307329844" sldId="2147483788"/>
            <pc:sldLayoutMk cId="343862728" sldId="2147483793"/>
          </pc:sldLayoutMkLst>
        </pc:sldLayoutChg>
        <pc:sldLayoutChg chg="del">
          <pc:chgData name="DeVaughan, Claire" userId="89b98a19-cb84-43e2-b347-a7971dced8bc" providerId="ADAL" clId="{29EB5066-1791-4251-914A-53B9A720B5AE}" dt="2022-12-27T14:04:34.665" v="1560" actId="47"/>
          <pc:sldLayoutMkLst>
            <pc:docMk/>
            <pc:sldMasterMk cId="2307329844" sldId="2147483788"/>
            <pc:sldLayoutMk cId="711660244" sldId="2147483794"/>
          </pc:sldLayoutMkLst>
        </pc:sldLayoutChg>
        <pc:sldLayoutChg chg="del">
          <pc:chgData name="DeVaughan, Claire" userId="89b98a19-cb84-43e2-b347-a7971dced8bc" providerId="ADAL" clId="{29EB5066-1791-4251-914A-53B9A720B5AE}" dt="2022-12-27T14:04:34.665" v="1560" actId="47"/>
          <pc:sldLayoutMkLst>
            <pc:docMk/>
            <pc:sldMasterMk cId="2307329844" sldId="2147483788"/>
            <pc:sldLayoutMk cId="1130439405" sldId="2147483795"/>
          </pc:sldLayoutMkLst>
        </pc:sldLayoutChg>
        <pc:sldLayoutChg chg="del">
          <pc:chgData name="DeVaughan, Claire" userId="89b98a19-cb84-43e2-b347-a7971dced8bc" providerId="ADAL" clId="{29EB5066-1791-4251-914A-53B9A720B5AE}" dt="2022-12-27T14:04:34.665" v="1560" actId="47"/>
          <pc:sldLayoutMkLst>
            <pc:docMk/>
            <pc:sldMasterMk cId="2307329844" sldId="2147483788"/>
            <pc:sldLayoutMk cId="3360843173" sldId="2147483796"/>
          </pc:sldLayoutMkLst>
        </pc:sldLayoutChg>
        <pc:sldLayoutChg chg="del">
          <pc:chgData name="DeVaughan, Claire" userId="89b98a19-cb84-43e2-b347-a7971dced8bc" providerId="ADAL" clId="{29EB5066-1791-4251-914A-53B9A720B5AE}" dt="2022-12-27T14:04:34.665" v="1560" actId="47"/>
          <pc:sldLayoutMkLst>
            <pc:docMk/>
            <pc:sldMasterMk cId="2307329844" sldId="2147483788"/>
            <pc:sldLayoutMk cId="3618814170" sldId="2147483797"/>
          </pc:sldLayoutMkLst>
        </pc:sldLayoutChg>
        <pc:sldLayoutChg chg="del">
          <pc:chgData name="DeVaughan, Claire" userId="89b98a19-cb84-43e2-b347-a7971dced8bc" providerId="ADAL" clId="{29EB5066-1791-4251-914A-53B9A720B5AE}" dt="2022-12-27T14:04:34.665" v="1560" actId="47"/>
          <pc:sldLayoutMkLst>
            <pc:docMk/>
            <pc:sldMasterMk cId="2307329844" sldId="2147483788"/>
            <pc:sldLayoutMk cId="587957319" sldId="2147483798"/>
          </pc:sldLayoutMkLst>
        </pc:sldLayoutChg>
        <pc:sldLayoutChg chg="del">
          <pc:chgData name="DeVaughan, Claire" userId="89b98a19-cb84-43e2-b347-a7971dced8bc" providerId="ADAL" clId="{29EB5066-1791-4251-914A-53B9A720B5AE}" dt="2022-12-27T14:04:34.665" v="1560" actId="47"/>
          <pc:sldLayoutMkLst>
            <pc:docMk/>
            <pc:sldMasterMk cId="2307329844" sldId="2147483788"/>
            <pc:sldLayoutMk cId="562382772" sldId="2147483799"/>
          </pc:sldLayoutMkLst>
        </pc:sldLayoutChg>
      </pc:sldMasterChg>
      <pc:sldMasterChg chg="modSp del delSldLayout">
        <pc:chgData name="DeVaughan, Claire" userId="89b98a19-cb84-43e2-b347-a7971dced8bc" providerId="ADAL" clId="{29EB5066-1791-4251-914A-53B9A720B5AE}" dt="2022-12-27T14:04:34.665" v="1560" actId="47"/>
        <pc:sldMasterMkLst>
          <pc:docMk/>
          <pc:sldMasterMk cId="0" sldId="2147483808"/>
        </pc:sldMasterMkLst>
        <pc:picChg chg="mod">
          <ac:chgData name="DeVaughan, Claire" userId="89b98a19-cb84-43e2-b347-a7971dced8bc" providerId="ADAL" clId="{29EB5066-1791-4251-914A-53B9A720B5AE}" dt="2022-12-23T15:17:47.093" v="1272" actId="14826"/>
          <ac:picMkLst>
            <pc:docMk/>
            <pc:sldMasterMk cId="0" sldId="2147483808"/>
            <ac:picMk id="1026" creationId="{00000000-0000-0000-0000-000000000000}"/>
          </ac:picMkLst>
        </pc:picChg>
        <pc:sldLayoutChg chg="del">
          <pc:chgData name="DeVaughan, Claire" userId="89b98a19-cb84-43e2-b347-a7971dced8bc" providerId="ADAL" clId="{29EB5066-1791-4251-914A-53B9A720B5AE}" dt="2022-12-27T14:04:34.665" v="1560" actId="47"/>
          <pc:sldLayoutMkLst>
            <pc:docMk/>
            <pc:sldMasterMk cId="0" sldId="2147483808"/>
            <pc:sldLayoutMk cId="0" sldId="2147483801"/>
          </pc:sldLayoutMkLst>
        </pc:sldLayoutChg>
        <pc:sldLayoutChg chg="del">
          <pc:chgData name="DeVaughan, Claire" userId="89b98a19-cb84-43e2-b347-a7971dced8bc" providerId="ADAL" clId="{29EB5066-1791-4251-914A-53B9A720B5AE}" dt="2022-12-27T14:04:34.665" v="1560" actId="47"/>
          <pc:sldLayoutMkLst>
            <pc:docMk/>
            <pc:sldMasterMk cId="0" sldId="2147483808"/>
            <pc:sldLayoutMk cId="0" sldId="2147483802"/>
          </pc:sldLayoutMkLst>
        </pc:sldLayoutChg>
      </pc:sldMasterChg>
      <pc:sldMasterChg chg="del delSldLayout">
        <pc:chgData name="DeVaughan, Claire" userId="89b98a19-cb84-43e2-b347-a7971dced8bc" providerId="ADAL" clId="{29EB5066-1791-4251-914A-53B9A720B5AE}" dt="2022-12-27T14:31:50.086" v="1955" actId="2696"/>
        <pc:sldMasterMkLst>
          <pc:docMk/>
          <pc:sldMasterMk cId="1000187133" sldId="2147483809"/>
        </pc:sldMasterMkLst>
        <pc:sldLayoutChg chg="del">
          <pc:chgData name="DeVaughan, Claire" userId="89b98a19-cb84-43e2-b347-a7971dced8bc" providerId="ADAL" clId="{29EB5066-1791-4251-914A-53B9A720B5AE}" dt="2022-12-27T14:31:50.086" v="1955" actId="2696"/>
          <pc:sldLayoutMkLst>
            <pc:docMk/>
            <pc:sldMasterMk cId="1000187133" sldId="2147483809"/>
            <pc:sldLayoutMk cId="1472394415" sldId="2147483667"/>
          </pc:sldLayoutMkLst>
        </pc:sldLayoutChg>
        <pc:sldLayoutChg chg="del">
          <pc:chgData name="DeVaughan, Claire" userId="89b98a19-cb84-43e2-b347-a7971dced8bc" providerId="ADAL" clId="{29EB5066-1791-4251-914A-53B9A720B5AE}" dt="2022-12-27T14:31:50.086" v="1955" actId="2696"/>
          <pc:sldLayoutMkLst>
            <pc:docMk/>
            <pc:sldMasterMk cId="1000187133" sldId="2147483809"/>
            <pc:sldLayoutMk cId="591256131" sldId="2147483668"/>
          </pc:sldLayoutMkLst>
        </pc:sldLayoutChg>
        <pc:sldLayoutChg chg="del">
          <pc:chgData name="DeVaughan, Claire" userId="89b98a19-cb84-43e2-b347-a7971dced8bc" providerId="ADAL" clId="{29EB5066-1791-4251-914A-53B9A720B5AE}" dt="2022-12-27T14:31:50.086" v="1955" actId="2696"/>
          <pc:sldLayoutMkLst>
            <pc:docMk/>
            <pc:sldMasterMk cId="1000187133" sldId="2147483809"/>
            <pc:sldLayoutMk cId="2892576262" sldId="2147483669"/>
          </pc:sldLayoutMkLst>
        </pc:sldLayoutChg>
        <pc:sldLayoutChg chg="del">
          <pc:chgData name="DeVaughan, Claire" userId="89b98a19-cb84-43e2-b347-a7971dced8bc" providerId="ADAL" clId="{29EB5066-1791-4251-914A-53B9A720B5AE}" dt="2022-12-27T14:31:50.086" v="1955" actId="2696"/>
          <pc:sldLayoutMkLst>
            <pc:docMk/>
            <pc:sldMasterMk cId="1000187133" sldId="2147483809"/>
            <pc:sldLayoutMk cId="324896844" sldId="2147483670"/>
          </pc:sldLayoutMkLst>
        </pc:sldLayoutChg>
        <pc:sldLayoutChg chg="del">
          <pc:chgData name="DeVaughan, Claire" userId="89b98a19-cb84-43e2-b347-a7971dced8bc" providerId="ADAL" clId="{29EB5066-1791-4251-914A-53B9A720B5AE}" dt="2022-12-27T14:31:50.086" v="1955" actId="2696"/>
          <pc:sldLayoutMkLst>
            <pc:docMk/>
            <pc:sldMasterMk cId="1000187133" sldId="2147483809"/>
            <pc:sldLayoutMk cId="3041904122" sldId="2147483671"/>
          </pc:sldLayoutMkLst>
        </pc:sldLayoutChg>
        <pc:sldLayoutChg chg="del">
          <pc:chgData name="DeVaughan, Claire" userId="89b98a19-cb84-43e2-b347-a7971dced8bc" providerId="ADAL" clId="{29EB5066-1791-4251-914A-53B9A720B5AE}" dt="2022-12-27T14:31:50.086" v="1955" actId="2696"/>
          <pc:sldLayoutMkLst>
            <pc:docMk/>
            <pc:sldMasterMk cId="1000187133" sldId="2147483809"/>
            <pc:sldLayoutMk cId="2467455348" sldId="2147483672"/>
          </pc:sldLayoutMkLst>
        </pc:sldLayoutChg>
        <pc:sldLayoutChg chg="del">
          <pc:chgData name="DeVaughan, Claire" userId="89b98a19-cb84-43e2-b347-a7971dced8bc" providerId="ADAL" clId="{29EB5066-1791-4251-914A-53B9A720B5AE}" dt="2022-12-27T14:31:50.086" v="1955" actId="2696"/>
          <pc:sldLayoutMkLst>
            <pc:docMk/>
            <pc:sldMasterMk cId="1000187133" sldId="2147483809"/>
            <pc:sldLayoutMk cId="2577020612" sldId="2147483673"/>
          </pc:sldLayoutMkLst>
        </pc:sldLayoutChg>
        <pc:sldLayoutChg chg="del">
          <pc:chgData name="DeVaughan, Claire" userId="89b98a19-cb84-43e2-b347-a7971dced8bc" providerId="ADAL" clId="{29EB5066-1791-4251-914A-53B9A720B5AE}" dt="2022-12-27T14:31:50.086" v="1955" actId="2696"/>
          <pc:sldLayoutMkLst>
            <pc:docMk/>
            <pc:sldMasterMk cId="1000187133" sldId="2147483809"/>
            <pc:sldLayoutMk cId="2777543191" sldId="2147483810"/>
          </pc:sldLayoutMkLst>
        </pc:sldLayoutChg>
        <pc:sldLayoutChg chg="del">
          <pc:chgData name="DeVaughan, Claire" userId="89b98a19-cb84-43e2-b347-a7971dced8bc" providerId="ADAL" clId="{29EB5066-1791-4251-914A-53B9A720B5AE}" dt="2022-12-27T14:31:50.086" v="1955" actId="2696"/>
          <pc:sldLayoutMkLst>
            <pc:docMk/>
            <pc:sldMasterMk cId="1000187133" sldId="2147483809"/>
            <pc:sldLayoutMk cId="1610302190" sldId="2147483811"/>
          </pc:sldLayoutMkLst>
        </pc:sldLayoutChg>
        <pc:sldLayoutChg chg="del">
          <pc:chgData name="DeVaughan, Claire" userId="89b98a19-cb84-43e2-b347-a7971dced8bc" providerId="ADAL" clId="{29EB5066-1791-4251-914A-53B9A720B5AE}" dt="2022-12-27T14:31:50.086" v="1955" actId="2696"/>
          <pc:sldLayoutMkLst>
            <pc:docMk/>
            <pc:sldMasterMk cId="1000187133" sldId="2147483809"/>
            <pc:sldLayoutMk cId="618901160" sldId="2147483812"/>
          </pc:sldLayoutMkLst>
        </pc:sldLayoutChg>
        <pc:sldLayoutChg chg="del">
          <pc:chgData name="DeVaughan, Claire" userId="89b98a19-cb84-43e2-b347-a7971dced8bc" providerId="ADAL" clId="{29EB5066-1791-4251-914A-53B9A720B5AE}" dt="2022-12-27T14:31:50.086" v="1955" actId="2696"/>
          <pc:sldLayoutMkLst>
            <pc:docMk/>
            <pc:sldMasterMk cId="1000187133" sldId="2147483809"/>
            <pc:sldLayoutMk cId="3155827148" sldId="2147483813"/>
          </pc:sldLayoutMkLst>
        </pc:sldLayoutChg>
        <pc:sldLayoutChg chg="del">
          <pc:chgData name="DeVaughan, Claire" userId="89b98a19-cb84-43e2-b347-a7971dced8bc" providerId="ADAL" clId="{29EB5066-1791-4251-914A-53B9A720B5AE}" dt="2022-12-27T14:31:50.086" v="1955" actId="2696"/>
          <pc:sldLayoutMkLst>
            <pc:docMk/>
            <pc:sldMasterMk cId="1000187133" sldId="2147483809"/>
            <pc:sldLayoutMk cId="1070717330" sldId="2147483814"/>
          </pc:sldLayoutMkLst>
        </pc:sldLayoutChg>
      </pc:sldMasterChg>
      <pc:sldMasterChg chg="del delSldLayout">
        <pc:chgData name="DeVaughan, Claire" userId="89b98a19-cb84-43e2-b347-a7971dced8bc" providerId="ADAL" clId="{29EB5066-1791-4251-914A-53B9A720B5AE}" dt="2022-12-27T14:31:50.086" v="1955" actId="2696"/>
        <pc:sldMasterMkLst>
          <pc:docMk/>
          <pc:sldMasterMk cId="2324871560" sldId="2147483815"/>
        </pc:sldMasterMkLst>
        <pc:sldLayoutChg chg="del">
          <pc:chgData name="DeVaughan, Claire" userId="89b98a19-cb84-43e2-b347-a7971dced8bc" providerId="ADAL" clId="{29EB5066-1791-4251-914A-53B9A720B5AE}" dt="2022-12-27T14:31:50.086" v="1955" actId="2696"/>
          <pc:sldLayoutMkLst>
            <pc:docMk/>
            <pc:sldMasterMk cId="2324871560" sldId="2147483815"/>
            <pc:sldLayoutMk cId="2612489554" sldId="2147483816"/>
          </pc:sldLayoutMkLst>
        </pc:sldLayoutChg>
        <pc:sldLayoutChg chg="del">
          <pc:chgData name="DeVaughan, Claire" userId="89b98a19-cb84-43e2-b347-a7971dced8bc" providerId="ADAL" clId="{29EB5066-1791-4251-914A-53B9A720B5AE}" dt="2022-12-27T14:31:50.086" v="1955" actId="2696"/>
          <pc:sldLayoutMkLst>
            <pc:docMk/>
            <pc:sldMasterMk cId="2324871560" sldId="2147483815"/>
            <pc:sldLayoutMk cId="991234880" sldId="2147483817"/>
          </pc:sldLayoutMkLst>
        </pc:sldLayoutChg>
        <pc:sldLayoutChg chg="del">
          <pc:chgData name="DeVaughan, Claire" userId="89b98a19-cb84-43e2-b347-a7971dced8bc" providerId="ADAL" clId="{29EB5066-1791-4251-914A-53B9A720B5AE}" dt="2022-12-27T14:31:50.086" v="1955" actId="2696"/>
          <pc:sldLayoutMkLst>
            <pc:docMk/>
            <pc:sldMasterMk cId="2324871560" sldId="2147483815"/>
            <pc:sldLayoutMk cId="1724970989" sldId="2147483818"/>
          </pc:sldLayoutMkLst>
        </pc:sldLayoutChg>
        <pc:sldLayoutChg chg="del">
          <pc:chgData name="DeVaughan, Claire" userId="89b98a19-cb84-43e2-b347-a7971dced8bc" providerId="ADAL" clId="{29EB5066-1791-4251-914A-53B9A720B5AE}" dt="2022-12-27T14:31:50.086" v="1955" actId="2696"/>
          <pc:sldLayoutMkLst>
            <pc:docMk/>
            <pc:sldMasterMk cId="2324871560" sldId="2147483815"/>
            <pc:sldLayoutMk cId="991166289" sldId="2147483819"/>
          </pc:sldLayoutMkLst>
        </pc:sldLayoutChg>
        <pc:sldLayoutChg chg="del">
          <pc:chgData name="DeVaughan, Claire" userId="89b98a19-cb84-43e2-b347-a7971dced8bc" providerId="ADAL" clId="{29EB5066-1791-4251-914A-53B9A720B5AE}" dt="2022-12-27T14:31:50.086" v="1955" actId="2696"/>
          <pc:sldLayoutMkLst>
            <pc:docMk/>
            <pc:sldMasterMk cId="2324871560" sldId="2147483815"/>
            <pc:sldLayoutMk cId="1798146245" sldId="2147483820"/>
          </pc:sldLayoutMkLst>
        </pc:sldLayoutChg>
        <pc:sldLayoutChg chg="del">
          <pc:chgData name="DeVaughan, Claire" userId="89b98a19-cb84-43e2-b347-a7971dced8bc" providerId="ADAL" clId="{29EB5066-1791-4251-914A-53B9A720B5AE}" dt="2022-12-27T14:31:50.086" v="1955" actId="2696"/>
          <pc:sldLayoutMkLst>
            <pc:docMk/>
            <pc:sldMasterMk cId="2324871560" sldId="2147483815"/>
            <pc:sldLayoutMk cId="1992538581" sldId="2147483821"/>
          </pc:sldLayoutMkLst>
        </pc:sldLayoutChg>
        <pc:sldLayoutChg chg="del">
          <pc:chgData name="DeVaughan, Claire" userId="89b98a19-cb84-43e2-b347-a7971dced8bc" providerId="ADAL" clId="{29EB5066-1791-4251-914A-53B9A720B5AE}" dt="2022-12-27T14:31:50.086" v="1955" actId="2696"/>
          <pc:sldLayoutMkLst>
            <pc:docMk/>
            <pc:sldMasterMk cId="2324871560" sldId="2147483815"/>
            <pc:sldLayoutMk cId="3647530221" sldId="2147483822"/>
          </pc:sldLayoutMkLst>
        </pc:sldLayoutChg>
        <pc:sldLayoutChg chg="del">
          <pc:chgData name="DeVaughan, Claire" userId="89b98a19-cb84-43e2-b347-a7971dced8bc" providerId="ADAL" clId="{29EB5066-1791-4251-914A-53B9A720B5AE}" dt="2022-12-27T14:31:50.086" v="1955" actId="2696"/>
          <pc:sldLayoutMkLst>
            <pc:docMk/>
            <pc:sldMasterMk cId="2324871560" sldId="2147483815"/>
            <pc:sldLayoutMk cId="1683764691" sldId="2147483823"/>
          </pc:sldLayoutMkLst>
        </pc:sldLayoutChg>
        <pc:sldLayoutChg chg="del">
          <pc:chgData name="DeVaughan, Claire" userId="89b98a19-cb84-43e2-b347-a7971dced8bc" providerId="ADAL" clId="{29EB5066-1791-4251-914A-53B9A720B5AE}" dt="2022-12-27T14:31:50.086" v="1955" actId="2696"/>
          <pc:sldLayoutMkLst>
            <pc:docMk/>
            <pc:sldMasterMk cId="2324871560" sldId="2147483815"/>
            <pc:sldLayoutMk cId="3625599491" sldId="2147483824"/>
          </pc:sldLayoutMkLst>
        </pc:sldLayoutChg>
        <pc:sldLayoutChg chg="del">
          <pc:chgData name="DeVaughan, Claire" userId="89b98a19-cb84-43e2-b347-a7971dced8bc" providerId="ADAL" clId="{29EB5066-1791-4251-914A-53B9A720B5AE}" dt="2022-12-27T14:31:50.086" v="1955" actId="2696"/>
          <pc:sldLayoutMkLst>
            <pc:docMk/>
            <pc:sldMasterMk cId="2324871560" sldId="2147483815"/>
            <pc:sldLayoutMk cId="2560365757" sldId="2147483825"/>
          </pc:sldLayoutMkLst>
        </pc:sldLayoutChg>
        <pc:sldLayoutChg chg="del">
          <pc:chgData name="DeVaughan, Claire" userId="89b98a19-cb84-43e2-b347-a7971dced8bc" providerId="ADAL" clId="{29EB5066-1791-4251-914A-53B9A720B5AE}" dt="2022-12-27T14:31:50.086" v="1955" actId="2696"/>
          <pc:sldLayoutMkLst>
            <pc:docMk/>
            <pc:sldMasterMk cId="2324871560" sldId="2147483815"/>
            <pc:sldLayoutMk cId="173766104" sldId="2147483826"/>
          </pc:sldLayoutMkLst>
        </pc:sldLayoutChg>
        <pc:sldLayoutChg chg="del">
          <pc:chgData name="DeVaughan, Claire" userId="89b98a19-cb84-43e2-b347-a7971dced8bc" providerId="ADAL" clId="{29EB5066-1791-4251-914A-53B9A720B5AE}" dt="2022-12-27T14:31:50.086" v="1955" actId="2696"/>
          <pc:sldLayoutMkLst>
            <pc:docMk/>
            <pc:sldMasterMk cId="2324871560" sldId="2147483815"/>
            <pc:sldLayoutMk cId="4206176518" sldId="2147483827"/>
          </pc:sldLayoutMkLst>
        </pc:sldLayoutChg>
        <pc:sldLayoutChg chg="del">
          <pc:chgData name="DeVaughan, Claire" userId="89b98a19-cb84-43e2-b347-a7971dced8bc" providerId="ADAL" clId="{29EB5066-1791-4251-914A-53B9A720B5AE}" dt="2022-12-27T14:31:50.086" v="1955" actId="2696"/>
          <pc:sldLayoutMkLst>
            <pc:docMk/>
            <pc:sldMasterMk cId="2324871560" sldId="2147483815"/>
            <pc:sldLayoutMk cId="1472676084" sldId="2147483828"/>
          </pc:sldLayoutMkLst>
        </pc:sldLayoutChg>
        <pc:sldLayoutChg chg="del">
          <pc:chgData name="DeVaughan, Claire" userId="89b98a19-cb84-43e2-b347-a7971dced8bc" providerId="ADAL" clId="{29EB5066-1791-4251-914A-53B9A720B5AE}" dt="2022-12-27T14:31:50.086" v="1955" actId="2696"/>
          <pc:sldLayoutMkLst>
            <pc:docMk/>
            <pc:sldMasterMk cId="2324871560" sldId="2147483815"/>
            <pc:sldLayoutMk cId="671927941" sldId="2147483829"/>
          </pc:sldLayoutMkLst>
        </pc:sldLayoutChg>
      </pc:sldMasterChg>
    </pc:docChg>
  </pc:docChgLst>
  <pc:docChgLst>
    <pc:chgData name="DeVaughan, Claire" userId="89b98a19-cb84-43e2-b347-a7971dced8bc" providerId="ADAL" clId="{1A9A918C-AB90-4F59-9190-1B93A42F200C}"/>
    <pc:docChg chg="undo redo custSel addSld delSld modSld delMainMaster">
      <pc:chgData name="DeVaughan, Claire" userId="89b98a19-cb84-43e2-b347-a7971dced8bc" providerId="ADAL" clId="{1A9A918C-AB90-4F59-9190-1B93A42F200C}" dt="2023-09-29T15:32:56.214" v="1381" actId="20577"/>
      <pc:docMkLst>
        <pc:docMk/>
      </pc:docMkLst>
      <pc:sldChg chg="modSp mod modNotes modNotesTx">
        <pc:chgData name="DeVaughan, Claire" userId="89b98a19-cb84-43e2-b347-a7971dced8bc" providerId="ADAL" clId="{1A9A918C-AB90-4F59-9190-1B93A42F200C}" dt="2023-09-29T13:21:46.584" v="888" actId="6549"/>
        <pc:sldMkLst>
          <pc:docMk/>
          <pc:sldMk cId="0" sldId="256"/>
        </pc:sldMkLst>
        <pc:spChg chg="mod">
          <ac:chgData name="DeVaughan, Claire" userId="89b98a19-cb84-43e2-b347-a7971dced8bc" providerId="ADAL" clId="{1A9A918C-AB90-4F59-9190-1B93A42F200C}" dt="2023-09-29T13:21:46.584" v="888" actId="6549"/>
          <ac:spMkLst>
            <pc:docMk/>
            <pc:sldMk cId="0" sldId="256"/>
            <ac:spMk id="3" creationId="{00000000-0000-0000-0000-000000000000}"/>
          </ac:spMkLst>
        </pc:spChg>
      </pc:sldChg>
      <pc:sldChg chg="modNotesTx">
        <pc:chgData name="DeVaughan, Claire" userId="89b98a19-cb84-43e2-b347-a7971dced8bc" providerId="ADAL" clId="{1A9A918C-AB90-4F59-9190-1B93A42F200C}" dt="2023-09-29T14:39:02.957" v="1194" actId="20577"/>
        <pc:sldMkLst>
          <pc:docMk/>
          <pc:sldMk cId="3398774901" sldId="287"/>
        </pc:sldMkLst>
      </pc:sldChg>
      <pc:sldChg chg="del">
        <pc:chgData name="DeVaughan, Claire" userId="89b98a19-cb84-43e2-b347-a7971dced8bc" providerId="ADAL" clId="{1A9A918C-AB90-4F59-9190-1B93A42F200C}" dt="2023-09-15T19:03:38.037" v="82" actId="47"/>
        <pc:sldMkLst>
          <pc:docMk/>
          <pc:sldMk cId="2269533388" sldId="295"/>
        </pc:sldMkLst>
      </pc:sldChg>
      <pc:sldChg chg="mod modShow modNotesTx">
        <pc:chgData name="DeVaughan, Claire" userId="89b98a19-cb84-43e2-b347-a7971dced8bc" providerId="ADAL" clId="{1A9A918C-AB90-4F59-9190-1B93A42F200C}" dt="2023-09-29T14:34:19.654" v="1148" actId="20577"/>
        <pc:sldMkLst>
          <pc:docMk/>
          <pc:sldMk cId="4153000061" sldId="302"/>
        </pc:sldMkLst>
      </pc:sldChg>
      <pc:sldChg chg="modSp mod">
        <pc:chgData name="DeVaughan, Claire" userId="89b98a19-cb84-43e2-b347-a7971dced8bc" providerId="ADAL" clId="{1A9A918C-AB90-4F59-9190-1B93A42F200C}" dt="2023-09-29T13:09:55.598" v="657" actId="207"/>
        <pc:sldMkLst>
          <pc:docMk/>
          <pc:sldMk cId="3946791947" sldId="305"/>
        </pc:sldMkLst>
        <pc:spChg chg="mod">
          <ac:chgData name="DeVaughan, Claire" userId="89b98a19-cb84-43e2-b347-a7971dced8bc" providerId="ADAL" clId="{1A9A918C-AB90-4F59-9190-1B93A42F200C}" dt="2023-09-29T13:09:55.598" v="657" actId="207"/>
          <ac:spMkLst>
            <pc:docMk/>
            <pc:sldMk cId="3946791947" sldId="305"/>
            <ac:spMk id="8" creationId="{DC5C5A11-5864-4955-B3A3-440A6AD3B20C}"/>
          </ac:spMkLst>
        </pc:spChg>
      </pc:sldChg>
      <pc:sldChg chg="modNotesTx">
        <pc:chgData name="DeVaughan, Claire" userId="89b98a19-cb84-43e2-b347-a7971dced8bc" providerId="ADAL" clId="{1A9A918C-AB90-4F59-9190-1B93A42F200C}" dt="2023-09-29T14:26:52.536" v="971" actId="6549"/>
        <pc:sldMkLst>
          <pc:docMk/>
          <pc:sldMk cId="3433805885" sldId="310"/>
        </pc:sldMkLst>
      </pc:sldChg>
      <pc:sldChg chg="del">
        <pc:chgData name="DeVaughan, Claire" userId="89b98a19-cb84-43e2-b347-a7971dced8bc" providerId="ADAL" clId="{1A9A918C-AB90-4F59-9190-1B93A42F200C}" dt="2023-09-15T19:03:38.037" v="82" actId="47"/>
        <pc:sldMkLst>
          <pc:docMk/>
          <pc:sldMk cId="1555260627" sldId="314"/>
        </pc:sldMkLst>
      </pc:sldChg>
      <pc:sldChg chg="modNotesTx">
        <pc:chgData name="DeVaughan, Claire" userId="89b98a19-cb84-43e2-b347-a7971dced8bc" providerId="ADAL" clId="{1A9A918C-AB90-4F59-9190-1B93A42F200C}" dt="2023-09-15T19:19:29.496" v="201" actId="20577"/>
        <pc:sldMkLst>
          <pc:docMk/>
          <pc:sldMk cId="2384738261" sldId="344"/>
        </pc:sldMkLst>
      </pc:sldChg>
      <pc:sldChg chg="del">
        <pc:chgData name="DeVaughan, Claire" userId="89b98a19-cb84-43e2-b347-a7971dced8bc" providerId="ADAL" clId="{1A9A918C-AB90-4F59-9190-1B93A42F200C}" dt="2023-09-15T19:03:38.037" v="82" actId="47"/>
        <pc:sldMkLst>
          <pc:docMk/>
          <pc:sldMk cId="188997903" sldId="361"/>
        </pc:sldMkLst>
      </pc:sldChg>
      <pc:sldChg chg="del">
        <pc:chgData name="DeVaughan, Claire" userId="89b98a19-cb84-43e2-b347-a7971dced8bc" providerId="ADAL" clId="{1A9A918C-AB90-4F59-9190-1B93A42F200C}" dt="2023-09-29T12:37:37.697" v="349" actId="2696"/>
        <pc:sldMkLst>
          <pc:docMk/>
          <pc:sldMk cId="3042158059" sldId="486"/>
        </pc:sldMkLst>
      </pc:sldChg>
      <pc:sldChg chg="modSp mod modNotesTx">
        <pc:chgData name="DeVaughan, Claire" userId="89b98a19-cb84-43e2-b347-a7971dced8bc" providerId="ADAL" clId="{1A9A918C-AB90-4F59-9190-1B93A42F200C}" dt="2023-09-15T19:13:10.886" v="161" actId="1076"/>
        <pc:sldMkLst>
          <pc:docMk/>
          <pc:sldMk cId="2381879713" sldId="609"/>
        </pc:sldMkLst>
        <pc:spChg chg="mod">
          <ac:chgData name="DeVaughan, Claire" userId="89b98a19-cb84-43e2-b347-a7971dced8bc" providerId="ADAL" clId="{1A9A918C-AB90-4F59-9190-1B93A42F200C}" dt="2023-09-15T19:13:10.886" v="161" actId="1076"/>
          <ac:spMkLst>
            <pc:docMk/>
            <pc:sldMk cId="2381879713" sldId="609"/>
            <ac:spMk id="27" creationId="{2C534143-4C30-4983-BD1F-85DB128B3FFD}"/>
          </ac:spMkLst>
        </pc:spChg>
      </pc:sldChg>
      <pc:sldChg chg="modNotes modNotesTx">
        <pc:chgData name="DeVaughan, Claire" userId="89b98a19-cb84-43e2-b347-a7971dced8bc" providerId="ADAL" clId="{1A9A918C-AB90-4F59-9190-1B93A42F200C}" dt="2023-09-29T14:29:58.822" v="1091" actId="20577"/>
        <pc:sldMkLst>
          <pc:docMk/>
          <pc:sldMk cId="1018224368" sldId="927"/>
        </pc:sldMkLst>
      </pc:sldChg>
      <pc:sldChg chg="addSp delSp modSp mod modClrScheme chgLayout modNotesTx">
        <pc:chgData name="DeVaughan, Claire" userId="89b98a19-cb84-43e2-b347-a7971dced8bc" providerId="ADAL" clId="{1A9A918C-AB90-4F59-9190-1B93A42F200C}" dt="2023-09-29T14:42:00.412" v="1362" actId="20577"/>
        <pc:sldMkLst>
          <pc:docMk/>
          <pc:sldMk cId="3560264550" sldId="1970"/>
        </pc:sldMkLst>
        <pc:spChg chg="add mod ord">
          <ac:chgData name="DeVaughan, Claire" userId="89b98a19-cb84-43e2-b347-a7971dced8bc" providerId="ADAL" clId="{1A9A918C-AB90-4F59-9190-1B93A42F200C}" dt="2023-09-29T14:30:32.022" v="1098" actId="692"/>
          <ac:spMkLst>
            <pc:docMk/>
            <pc:sldMk cId="3560264550" sldId="1970"/>
            <ac:spMk id="2" creationId="{6387C7D8-992C-D556-2732-62DF6D1F88D3}"/>
          </ac:spMkLst>
        </pc:spChg>
        <pc:spChg chg="mod">
          <ac:chgData name="DeVaughan, Claire" userId="89b98a19-cb84-43e2-b347-a7971dced8bc" providerId="ADAL" clId="{1A9A918C-AB90-4F59-9190-1B93A42F200C}" dt="2023-09-29T14:41:35.249" v="1313" actId="255"/>
          <ac:spMkLst>
            <pc:docMk/>
            <pc:sldMk cId="3560264550" sldId="1970"/>
            <ac:spMk id="3" creationId="{558FAC0F-63B0-4972-BADA-A804DCA02FF8}"/>
          </ac:spMkLst>
        </pc:spChg>
        <pc:spChg chg="add del mod ord">
          <ac:chgData name="DeVaughan, Claire" userId="89b98a19-cb84-43e2-b347-a7971dced8bc" providerId="ADAL" clId="{1A9A918C-AB90-4F59-9190-1B93A42F200C}" dt="2023-09-15T19:45:39.941" v="305" actId="478"/>
          <ac:spMkLst>
            <pc:docMk/>
            <pc:sldMk cId="3560264550" sldId="1970"/>
            <ac:spMk id="5" creationId="{800D02B8-2623-1BC5-F4E7-6081ED2D34FD}"/>
          </ac:spMkLst>
        </pc:spChg>
        <pc:spChg chg="add del mod">
          <ac:chgData name="DeVaughan, Claire" userId="89b98a19-cb84-43e2-b347-a7971dced8bc" providerId="ADAL" clId="{1A9A918C-AB90-4F59-9190-1B93A42F200C}" dt="2023-09-15T19:46:20.009" v="323"/>
          <ac:spMkLst>
            <pc:docMk/>
            <pc:sldMk cId="3560264550" sldId="1970"/>
            <ac:spMk id="6" creationId="{1F52F64F-91DE-CAE5-A052-81FF1D401D24}"/>
          </ac:spMkLst>
        </pc:spChg>
        <pc:spChg chg="add mod">
          <ac:chgData name="DeVaughan, Claire" userId="89b98a19-cb84-43e2-b347-a7971dced8bc" providerId="ADAL" clId="{1A9A918C-AB90-4F59-9190-1B93A42F200C}" dt="2023-09-29T14:30:47.420" v="1101" actId="14100"/>
          <ac:spMkLst>
            <pc:docMk/>
            <pc:sldMk cId="3560264550" sldId="1970"/>
            <ac:spMk id="6" creationId="{6F8D1F16-39B0-99C7-E04D-07C5FE28CA9C}"/>
          </ac:spMkLst>
        </pc:spChg>
        <pc:spChg chg="del mod">
          <ac:chgData name="DeVaughan, Claire" userId="89b98a19-cb84-43e2-b347-a7971dced8bc" providerId="ADAL" clId="{1A9A918C-AB90-4F59-9190-1B93A42F200C}" dt="2023-09-29T12:57:12.774" v="428" actId="478"/>
          <ac:spMkLst>
            <pc:docMk/>
            <pc:sldMk cId="3560264550" sldId="1970"/>
            <ac:spMk id="9" creationId="{6D9F8121-D82B-4211-BAB0-6F4125210EFC}"/>
          </ac:spMkLst>
        </pc:spChg>
        <pc:spChg chg="mod ord">
          <ac:chgData name="DeVaughan, Claire" userId="89b98a19-cb84-43e2-b347-a7971dced8bc" providerId="ADAL" clId="{1A9A918C-AB90-4F59-9190-1B93A42F200C}" dt="2023-09-29T13:20:58.283" v="886" actId="1076"/>
          <ac:spMkLst>
            <pc:docMk/>
            <pc:sldMk cId="3560264550" sldId="1970"/>
            <ac:spMk id="214" creationId="{00000000-0000-0000-0000-000000000000}"/>
          </ac:spMkLst>
        </pc:spChg>
        <pc:spChg chg="del mod">
          <ac:chgData name="DeVaughan, Claire" userId="89b98a19-cb84-43e2-b347-a7971dced8bc" providerId="ADAL" clId="{1A9A918C-AB90-4F59-9190-1B93A42F200C}" dt="2023-09-29T13:17:16.887" v="872" actId="478"/>
          <ac:spMkLst>
            <pc:docMk/>
            <pc:sldMk cId="3560264550" sldId="1970"/>
            <ac:spMk id="215" creationId="{00000000-0000-0000-0000-000000000000}"/>
          </ac:spMkLst>
        </pc:spChg>
        <pc:picChg chg="del mod">
          <ac:chgData name="DeVaughan, Claire" userId="89b98a19-cb84-43e2-b347-a7971dced8bc" providerId="ADAL" clId="{1A9A918C-AB90-4F59-9190-1B93A42F200C}" dt="2023-09-15T19:44:47.309" v="296" actId="478"/>
          <ac:picMkLst>
            <pc:docMk/>
            <pc:sldMk cId="3560264550" sldId="1970"/>
            <ac:picMk id="4" creationId="{ED9312DC-AC5A-47D0-A6DA-C615245CBD3D}"/>
          </ac:picMkLst>
        </pc:picChg>
        <pc:picChg chg="add mod">
          <ac:chgData name="DeVaughan, Claire" userId="89b98a19-cb84-43e2-b347-a7971dced8bc" providerId="ADAL" clId="{1A9A918C-AB90-4F59-9190-1B93A42F200C}" dt="2023-09-29T13:11:24.708" v="701" actId="1076"/>
          <ac:picMkLst>
            <pc:docMk/>
            <pc:sldMk cId="3560264550" sldId="1970"/>
            <ac:picMk id="5" creationId="{859AA377-BD23-3B15-A524-811702CD7209}"/>
          </ac:picMkLst>
        </pc:picChg>
        <pc:picChg chg="del mod">
          <ac:chgData name="DeVaughan, Claire" userId="89b98a19-cb84-43e2-b347-a7971dced8bc" providerId="ADAL" clId="{1A9A918C-AB90-4F59-9190-1B93A42F200C}" dt="2023-09-15T19:44:46.499" v="295" actId="478"/>
          <ac:picMkLst>
            <pc:docMk/>
            <pc:sldMk cId="3560264550" sldId="1970"/>
            <ac:picMk id="10" creationId="{9156E3FB-C59B-40DB-B9FE-8F1DD1CC411D}"/>
          </ac:picMkLst>
        </pc:picChg>
        <pc:picChg chg="del mod">
          <ac:chgData name="DeVaughan, Claire" userId="89b98a19-cb84-43e2-b347-a7971dced8bc" providerId="ADAL" clId="{1A9A918C-AB90-4F59-9190-1B93A42F200C}" dt="2023-09-29T12:59:16.995" v="484" actId="478"/>
          <ac:picMkLst>
            <pc:docMk/>
            <pc:sldMk cId="3560264550" sldId="1970"/>
            <ac:picMk id="11" creationId="{74E4F6C2-4BB4-4DA7-A357-BE71B8A389B5}"/>
          </ac:picMkLst>
        </pc:picChg>
        <pc:picChg chg="del">
          <ac:chgData name="DeVaughan, Claire" userId="89b98a19-cb84-43e2-b347-a7971dced8bc" providerId="ADAL" clId="{1A9A918C-AB90-4F59-9190-1B93A42F200C}" dt="2023-09-15T19:44:48.412" v="297" actId="478"/>
          <ac:picMkLst>
            <pc:docMk/>
            <pc:sldMk cId="3560264550" sldId="1970"/>
            <ac:picMk id="12" creationId="{43A48C08-AC69-4AB6-ADE4-847C9B12DFC0}"/>
          </ac:picMkLst>
        </pc:picChg>
      </pc:sldChg>
      <pc:sldChg chg="modSp mod">
        <pc:chgData name="DeVaughan, Claire" userId="89b98a19-cb84-43e2-b347-a7971dced8bc" providerId="ADAL" clId="{1A9A918C-AB90-4F59-9190-1B93A42F200C}" dt="2023-09-29T14:27:46.424" v="972" actId="14826"/>
        <pc:sldMkLst>
          <pc:docMk/>
          <pc:sldMk cId="3986349082" sldId="1971"/>
        </pc:sldMkLst>
        <pc:spChg chg="mod">
          <ac:chgData name="DeVaughan, Claire" userId="89b98a19-cb84-43e2-b347-a7971dced8bc" providerId="ADAL" clId="{1A9A918C-AB90-4F59-9190-1B93A42F200C}" dt="2023-09-29T13:03:08.476" v="503" actId="6549"/>
          <ac:spMkLst>
            <pc:docMk/>
            <pc:sldMk cId="3986349082" sldId="1971"/>
            <ac:spMk id="4" creationId="{677FC9BF-68CF-4222-97CA-6F790F98EAA4}"/>
          </ac:spMkLst>
        </pc:spChg>
        <pc:picChg chg="mod">
          <ac:chgData name="DeVaughan, Claire" userId="89b98a19-cb84-43e2-b347-a7971dced8bc" providerId="ADAL" clId="{1A9A918C-AB90-4F59-9190-1B93A42F200C}" dt="2023-09-29T14:27:46.424" v="972" actId="14826"/>
          <ac:picMkLst>
            <pc:docMk/>
            <pc:sldMk cId="3986349082" sldId="1971"/>
            <ac:picMk id="6" creationId="{5A1F4136-07D3-45FF-9EC6-1135DEA9E94D}"/>
          </ac:picMkLst>
        </pc:picChg>
      </pc:sldChg>
      <pc:sldChg chg="del">
        <pc:chgData name="DeVaughan, Claire" userId="89b98a19-cb84-43e2-b347-a7971dced8bc" providerId="ADAL" clId="{1A9A918C-AB90-4F59-9190-1B93A42F200C}" dt="2023-09-15T19:03:48.750" v="83" actId="47"/>
        <pc:sldMkLst>
          <pc:docMk/>
          <pc:sldMk cId="1978561997" sldId="2041"/>
        </pc:sldMkLst>
      </pc:sldChg>
      <pc:sldChg chg="del">
        <pc:chgData name="DeVaughan, Claire" userId="89b98a19-cb84-43e2-b347-a7971dced8bc" providerId="ADAL" clId="{1A9A918C-AB90-4F59-9190-1B93A42F200C}" dt="2023-09-15T19:03:48.750" v="83" actId="47"/>
        <pc:sldMkLst>
          <pc:docMk/>
          <pc:sldMk cId="1071665871" sldId="6096"/>
        </pc:sldMkLst>
      </pc:sldChg>
      <pc:sldChg chg="del">
        <pc:chgData name="DeVaughan, Claire" userId="89b98a19-cb84-43e2-b347-a7971dced8bc" providerId="ADAL" clId="{1A9A918C-AB90-4F59-9190-1B93A42F200C}" dt="2023-09-29T12:40:59.443" v="350" actId="47"/>
        <pc:sldMkLst>
          <pc:docMk/>
          <pc:sldMk cId="1235066267" sldId="6291"/>
        </pc:sldMkLst>
      </pc:sldChg>
      <pc:sldChg chg="modNotesTx">
        <pc:chgData name="DeVaughan, Claire" userId="89b98a19-cb84-43e2-b347-a7971dced8bc" providerId="ADAL" clId="{1A9A918C-AB90-4F59-9190-1B93A42F200C}" dt="2023-09-29T15:32:56.214" v="1381" actId="20577"/>
        <pc:sldMkLst>
          <pc:docMk/>
          <pc:sldMk cId="1538607447" sldId="6336"/>
        </pc:sldMkLst>
      </pc:sldChg>
      <pc:sldChg chg="addSp delSp modSp mod modNotesTx">
        <pc:chgData name="DeVaughan, Claire" userId="89b98a19-cb84-43e2-b347-a7971dced8bc" providerId="ADAL" clId="{1A9A918C-AB90-4F59-9190-1B93A42F200C}" dt="2023-09-29T14:29:25.104" v="987" actId="6549"/>
        <pc:sldMkLst>
          <pc:docMk/>
          <pc:sldMk cId="3261625331" sldId="6337"/>
        </pc:sldMkLst>
        <pc:spChg chg="add del">
          <ac:chgData name="DeVaughan, Claire" userId="89b98a19-cb84-43e2-b347-a7971dced8bc" providerId="ADAL" clId="{1A9A918C-AB90-4F59-9190-1B93A42F200C}" dt="2023-09-15T19:39:32.223" v="215" actId="22"/>
          <ac:spMkLst>
            <pc:docMk/>
            <pc:sldMk cId="3261625331" sldId="6337"/>
            <ac:spMk id="4" creationId="{29DA6660-157A-B8CD-47F2-A2CEA8961D09}"/>
          </ac:spMkLst>
        </pc:spChg>
        <pc:spChg chg="add del mod">
          <ac:chgData name="DeVaughan, Claire" userId="89b98a19-cb84-43e2-b347-a7971dced8bc" providerId="ADAL" clId="{1A9A918C-AB90-4F59-9190-1B93A42F200C}" dt="2023-09-29T14:29:21.534" v="986" actId="478"/>
          <ac:spMkLst>
            <pc:docMk/>
            <pc:sldMk cId="3261625331" sldId="6337"/>
            <ac:spMk id="6" creationId="{E7E768FF-7A1F-86B7-EA5F-89699C75BEEE}"/>
          </ac:spMkLst>
        </pc:spChg>
        <pc:spChg chg="add del mod">
          <ac:chgData name="DeVaughan, Claire" userId="89b98a19-cb84-43e2-b347-a7971dced8bc" providerId="ADAL" clId="{1A9A918C-AB90-4F59-9190-1B93A42F200C}" dt="2023-09-29T14:29:19.967" v="985" actId="478"/>
          <ac:spMkLst>
            <pc:docMk/>
            <pc:sldMk cId="3261625331" sldId="6337"/>
            <ac:spMk id="8" creationId="{B21A975B-11AE-52EB-E059-0802E79F5B99}"/>
          </ac:spMkLst>
        </pc:spChg>
      </pc:sldChg>
      <pc:sldChg chg="del">
        <pc:chgData name="DeVaughan, Claire" userId="89b98a19-cb84-43e2-b347-a7971dced8bc" providerId="ADAL" clId="{1A9A918C-AB90-4F59-9190-1B93A42F200C}" dt="2023-09-15T19:03:48.750" v="83" actId="47"/>
        <pc:sldMkLst>
          <pc:docMk/>
          <pc:sldMk cId="416674193" sldId="6339"/>
        </pc:sldMkLst>
      </pc:sldChg>
      <pc:sldChg chg="modNotesTx">
        <pc:chgData name="DeVaughan, Claire" userId="89b98a19-cb84-43e2-b347-a7971dced8bc" providerId="ADAL" clId="{1A9A918C-AB90-4F59-9190-1B93A42F200C}" dt="2023-09-15T19:12:14.389" v="87" actId="6549"/>
        <pc:sldMkLst>
          <pc:docMk/>
          <pc:sldMk cId="3603326564" sldId="6361"/>
        </pc:sldMkLst>
      </pc:sldChg>
      <pc:sldChg chg="del">
        <pc:chgData name="DeVaughan, Claire" userId="89b98a19-cb84-43e2-b347-a7971dced8bc" providerId="ADAL" clId="{1A9A918C-AB90-4F59-9190-1B93A42F200C}" dt="2023-09-15T19:04:35.077" v="85" actId="47"/>
        <pc:sldMkLst>
          <pc:docMk/>
          <pc:sldMk cId="4163567194" sldId="6370"/>
        </pc:sldMkLst>
      </pc:sldChg>
      <pc:sldChg chg="modNotesTx">
        <pc:chgData name="DeVaughan, Claire" userId="89b98a19-cb84-43e2-b347-a7971dced8bc" providerId="ADAL" clId="{1A9A918C-AB90-4F59-9190-1B93A42F200C}" dt="2023-09-29T14:28:51.278" v="984" actId="20577"/>
        <pc:sldMkLst>
          <pc:docMk/>
          <pc:sldMk cId="2639730612" sldId="2142533204"/>
        </pc:sldMkLst>
      </pc:sldChg>
      <pc:sldChg chg="del">
        <pc:chgData name="DeVaughan, Claire" userId="89b98a19-cb84-43e2-b347-a7971dced8bc" providerId="ADAL" clId="{1A9A918C-AB90-4F59-9190-1B93A42F200C}" dt="2023-09-29T12:45:22.931" v="385" actId="47"/>
        <pc:sldMkLst>
          <pc:docMk/>
          <pc:sldMk cId="1546567010" sldId="2142533211"/>
        </pc:sldMkLst>
      </pc:sldChg>
      <pc:sldChg chg="addSp modSp mod modShow modNotes modNotesTx">
        <pc:chgData name="DeVaughan, Claire" userId="89b98a19-cb84-43e2-b347-a7971dced8bc" providerId="ADAL" clId="{1A9A918C-AB90-4F59-9190-1B93A42F200C}" dt="2023-09-29T14:38:38.100" v="1191" actId="20577"/>
        <pc:sldMkLst>
          <pc:docMk/>
          <pc:sldMk cId="865773332" sldId="2142533213"/>
        </pc:sldMkLst>
        <pc:spChg chg="add mod">
          <ac:chgData name="DeVaughan, Claire" userId="89b98a19-cb84-43e2-b347-a7971dced8bc" providerId="ADAL" clId="{1A9A918C-AB90-4F59-9190-1B93A42F200C}" dt="2023-09-29T12:55:40.494" v="422" actId="207"/>
          <ac:spMkLst>
            <pc:docMk/>
            <pc:sldMk cId="865773332" sldId="2142533213"/>
            <ac:spMk id="3" creationId="{AE57D4A0-A295-7094-66E5-DE3B420545C6}"/>
          </ac:spMkLst>
        </pc:spChg>
        <pc:spChg chg="mod">
          <ac:chgData name="DeVaughan, Claire" userId="89b98a19-cb84-43e2-b347-a7971dced8bc" providerId="ADAL" clId="{1A9A918C-AB90-4F59-9190-1B93A42F200C}" dt="2023-09-29T12:56:01.411" v="425" actId="1076"/>
          <ac:spMkLst>
            <pc:docMk/>
            <pc:sldMk cId="865773332" sldId="2142533213"/>
            <ac:spMk id="8" creationId="{163F03DF-F42B-4E09-B090-9D1AAC83876E}"/>
          </ac:spMkLst>
        </pc:spChg>
        <pc:picChg chg="mod">
          <ac:chgData name="DeVaughan, Claire" userId="89b98a19-cb84-43e2-b347-a7971dced8bc" providerId="ADAL" clId="{1A9A918C-AB90-4F59-9190-1B93A42F200C}" dt="2023-09-29T12:55:53.026" v="423" actId="1076"/>
          <ac:picMkLst>
            <pc:docMk/>
            <pc:sldMk cId="865773332" sldId="2142533213"/>
            <ac:picMk id="5" creationId="{049B271F-8E50-454B-A4D3-5C98C9042DCD}"/>
          </ac:picMkLst>
        </pc:picChg>
        <pc:picChg chg="mod">
          <ac:chgData name="DeVaughan, Claire" userId="89b98a19-cb84-43e2-b347-a7971dced8bc" providerId="ADAL" clId="{1A9A918C-AB90-4F59-9190-1B93A42F200C}" dt="2023-09-29T12:56:04.485" v="426" actId="1076"/>
          <ac:picMkLst>
            <pc:docMk/>
            <pc:sldMk cId="865773332" sldId="2142533213"/>
            <ac:picMk id="7" creationId="{5033D07D-D761-4434-B2FE-4C210B07D7B3}"/>
          </ac:picMkLst>
        </pc:picChg>
      </pc:sldChg>
      <pc:sldChg chg="del">
        <pc:chgData name="DeVaughan, Claire" userId="89b98a19-cb84-43e2-b347-a7971dced8bc" providerId="ADAL" clId="{1A9A918C-AB90-4F59-9190-1B93A42F200C}" dt="2023-09-29T12:44:29.470" v="383" actId="47"/>
        <pc:sldMkLst>
          <pc:docMk/>
          <pc:sldMk cId="3864702264" sldId="2142533705"/>
        </pc:sldMkLst>
      </pc:sldChg>
      <pc:sldChg chg="del">
        <pc:chgData name="DeVaughan, Claire" userId="89b98a19-cb84-43e2-b347-a7971dced8bc" providerId="ADAL" clId="{1A9A918C-AB90-4F59-9190-1B93A42F200C}" dt="2023-09-15T19:03:38.037" v="82" actId="47"/>
        <pc:sldMkLst>
          <pc:docMk/>
          <pc:sldMk cId="1688965654" sldId="2142533706"/>
        </pc:sldMkLst>
      </pc:sldChg>
      <pc:sldChg chg="del">
        <pc:chgData name="DeVaughan, Claire" userId="89b98a19-cb84-43e2-b347-a7971dced8bc" providerId="ADAL" clId="{1A9A918C-AB90-4F59-9190-1B93A42F200C}" dt="2023-09-15T19:03:38.037" v="82" actId="47"/>
        <pc:sldMkLst>
          <pc:docMk/>
          <pc:sldMk cId="4283056693" sldId="2142533707"/>
        </pc:sldMkLst>
      </pc:sldChg>
      <pc:sldChg chg="modNotesTx">
        <pc:chgData name="DeVaughan, Claire" userId="89b98a19-cb84-43e2-b347-a7971dced8bc" providerId="ADAL" clId="{1A9A918C-AB90-4F59-9190-1B93A42F200C}" dt="2023-09-29T14:31:32.950" v="1111" actId="20577"/>
        <pc:sldMkLst>
          <pc:docMk/>
          <pc:sldMk cId="1419411701" sldId="2142533710"/>
        </pc:sldMkLst>
      </pc:sldChg>
      <pc:sldChg chg="add del">
        <pc:chgData name="DeVaughan, Claire" userId="89b98a19-cb84-43e2-b347-a7971dced8bc" providerId="ADAL" clId="{1A9A918C-AB90-4F59-9190-1B93A42F200C}" dt="2023-09-29T13:18:27.300" v="883" actId="2696"/>
        <pc:sldMkLst>
          <pc:docMk/>
          <pc:sldMk cId="1623763461" sldId="2142533711"/>
        </pc:sldMkLst>
      </pc:sldChg>
      <pc:sldChg chg="modSp mod modNotes modNotesTx">
        <pc:chgData name="DeVaughan, Claire" userId="89b98a19-cb84-43e2-b347-a7971dced8bc" providerId="ADAL" clId="{1A9A918C-AB90-4F59-9190-1B93A42F200C}" dt="2023-09-29T15:29:09.857" v="1370" actId="6549"/>
        <pc:sldMkLst>
          <pc:docMk/>
          <pc:sldMk cId="4186637068" sldId="2142533712"/>
        </pc:sldMkLst>
        <pc:spChg chg="mod">
          <ac:chgData name="DeVaughan, Claire" userId="89b98a19-cb84-43e2-b347-a7971dced8bc" providerId="ADAL" clId="{1A9A918C-AB90-4F59-9190-1B93A42F200C}" dt="2023-09-29T15:28:55.880" v="1369" actId="20577"/>
          <ac:spMkLst>
            <pc:docMk/>
            <pc:sldMk cId="4186637068" sldId="2142533712"/>
            <ac:spMk id="18" creationId="{643B28CA-3501-4BCA-A54E-1CA50F4CCCA7}"/>
          </ac:spMkLst>
        </pc:spChg>
      </pc:sldChg>
      <pc:sldMasterChg chg="delSldLayout">
        <pc:chgData name="DeVaughan, Claire" userId="89b98a19-cb84-43e2-b347-a7971dced8bc" providerId="ADAL" clId="{1A9A918C-AB90-4F59-9190-1B93A42F200C}" dt="2023-09-29T12:45:22.931" v="385" actId="47"/>
        <pc:sldMasterMkLst>
          <pc:docMk/>
          <pc:sldMasterMk cId="3493589086" sldId="2147483712"/>
        </pc:sldMasterMkLst>
        <pc:sldLayoutChg chg="del">
          <pc:chgData name="DeVaughan, Claire" userId="89b98a19-cb84-43e2-b347-a7971dced8bc" providerId="ADAL" clId="{1A9A918C-AB90-4F59-9190-1B93A42F200C}" dt="2023-09-15T19:03:48.750" v="83" actId="47"/>
          <pc:sldLayoutMkLst>
            <pc:docMk/>
            <pc:sldMasterMk cId="3493589086" sldId="2147483712"/>
            <pc:sldLayoutMk cId="4203218021" sldId="2147483786"/>
          </pc:sldLayoutMkLst>
        </pc:sldLayoutChg>
        <pc:sldLayoutChg chg="del">
          <pc:chgData name="DeVaughan, Claire" userId="89b98a19-cb84-43e2-b347-a7971dced8bc" providerId="ADAL" clId="{1A9A918C-AB90-4F59-9190-1B93A42F200C}" dt="2023-09-29T12:45:22.931" v="385" actId="47"/>
          <pc:sldLayoutMkLst>
            <pc:docMk/>
            <pc:sldMasterMk cId="3493589086" sldId="2147483712"/>
            <pc:sldLayoutMk cId="3181957401" sldId="2147483787"/>
          </pc:sldLayoutMkLst>
        </pc:sldLayoutChg>
      </pc:sldMasterChg>
      <pc:sldMasterChg chg="del delSldLayout">
        <pc:chgData name="DeVaughan, Claire" userId="89b98a19-cb84-43e2-b347-a7971dced8bc" providerId="ADAL" clId="{1A9A918C-AB90-4F59-9190-1B93A42F200C}" dt="2023-09-15T19:03:38.037" v="82" actId="47"/>
        <pc:sldMasterMkLst>
          <pc:docMk/>
          <pc:sldMasterMk cId="0" sldId="2147483718"/>
        </pc:sldMasterMkLst>
        <pc:sldLayoutChg chg="del">
          <pc:chgData name="DeVaughan, Claire" userId="89b98a19-cb84-43e2-b347-a7971dced8bc" providerId="ADAL" clId="{1A9A918C-AB90-4F59-9190-1B93A42F200C}" dt="2023-09-15T19:03:38.037" v="82" actId="47"/>
          <pc:sldLayoutMkLst>
            <pc:docMk/>
            <pc:sldMasterMk cId="0" sldId="2147483718"/>
            <pc:sldLayoutMk cId="268477535" sldId="2147483738"/>
          </pc:sldLayoutMkLst>
        </pc:sldLayoutChg>
        <pc:sldLayoutChg chg="del">
          <pc:chgData name="DeVaughan, Claire" userId="89b98a19-cb84-43e2-b347-a7971dced8bc" providerId="ADAL" clId="{1A9A918C-AB90-4F59-9190-1B93A42F200C}" dt="2023-09-15T19:03:38.037" v="82" actId="47"/>
          <pc:sldLayoutMkLst>
            <pc:docMk/>
            <pc:sldMasterMk cId="0" sldId="2147483718"/>
            <pc:sldLayoutMk cId="660962358" sldId="2147483739"/>
          </pc:sldLayoutMkLst>
        </pc:sldLayoutChg>
        <pc:sldLayoutChg chg="del">
          <pc:chgData name="DeVaughan, Claire" userId="89b98a19-cb84-43e2-b347-a7971dced8bc" providerId="ADAL" clId="{1A9A918C-AB90-4F59-9190-1B93A42F200C}" dt="2023-09-15T19:03:38.037" v="82" actId="47"/>
          <pc:sldLayoutMkLst>
            <pc:docMk/>
            <pc:sldMasterMk cId="0" sldId="2147483718"/>
            <pc:sldLayoutMk cId="0" sldId="2147483803"/>
          </pc:sldLayoutMkLst>
        </pc:sldLayoutChg>
        <pc:sldLayoutChg chg="del">
          <pc:chgData name="DeVaughan, Claire" userId="89b98a19-cb84-43e2-b347-a7971dced8bc" providerId="ADAL" clId="{1A9A918C-AB90-4F59-9190-1B93A42F200C}" dt="2023-09-15T19:03:38.037" v="82" actId="47"/>
          <pc:sldLayoutMkLst>
            <pc:docMk/>
            <pc:sldMasterMk cId="0" sldId="2147483718"/>
            <pc:sldLayoutMk cId="0" sldId="2147483804"/>
          </pc:sldLayoutMkLst>
        </pc:sldLayoutChg>
        <pc:sldLayoutChg chg="del">
          <pc:chgData name="DeVaughan, Claire" userId="89b98a19-cb84-43e2-b347-a7971dced8bc" providerId="ADAL" clId="{1A9A918C-AB90-4F59-9190-1B93A42F200C}" dt="2023-09-15T19:03:38.037" v="82" actId="47"/>
          <pc:sldLayoutMkLst>
            <pc:docMk/>
            <pc:sldMasterMk cId="0" sldId="2147483718"/>
            <pc:sldLayoutMk cId="0" sldId="2147483805"/>
          </pc:sldLayoutMkLst>
        </pc:sldLayoutChg>
        <pc:sldLayoutChg chg="del">
          <pc:chgData name="DeVaughan, Claire" userId="89b98a19-cb84-43e2-b347-a7971dced8bc" providerId="ADAL" clId="{1A9A918C-AB90-4F59-9190-1B93A42F200C}" dt="2023-09-15T19:03:38.037" v="82" actId="47"/>
          <pc:sldLayoutMkLst>
            <pc:docMk/>
            <pc:sldMasterMk cId="0" sldId="2147483718"/>
            <pc:sldLayoutMk cId="0" sldId="2147483806"/>
          </pc:sldLayoutMkLst>
        </pc:sldLayoutChg>
        <pc:sldLayoutChg chg="del">
          <pc:chgData name="DeVaughan, Claire" userId="89b98a19-cb84-43e2-b347-a7971dced8bc" providerId="ADAL" clId="{1A9A918C-AB90-4F59-9190-1B93A42F200C}" dt="2023-09-15T19:03:38.037" v="82" actId="47"/>
          <pc:sldLayoutMkLst>
            <pc:docMk/>
            <pc:sldMasterMk cId="0" sldId="2147483718"/>
            <pc:sldLayoutMk cId="0" sldId="2147483807"/>
          </pc:sldLayoutMkLst>
        </pc:sldLayoutChg>
      </pc:sldMasterChg>
    </pc:docChg>
  </pc:docChgLst>
  <pc:docChgLst>
    <pc:chgData name="Lydic, Carol S" userId="S::clydic@usgs.gov::efc353d9-2592-4662-9854-fb1bc13a8c51" providerId="AD" clId="Web-{39D783CD-64A9-045B-586C-F14611BA42A7}"/>
    <pc:docChg chg="delSld modSld sldOrd">
      <pc:chgData name="Lydic, Carol S" userId="S::clydic@usgs.gov::efc353d9-2592-4662-9854-fb1bc13a8c51" providerId="AD" clId="Web-{39D783CD-64A9-045B-586C-F14611BA42A7}" dt="2023-01-20T16:23:16.400" v="8"/>
      <pc:docMkLst>
        <pc:docMk/>
      </pc:docMkLst>
      <pc:sldChg chg="modSp">
        <pc:chgData name="Lydic, Carol S" userId="S::clydic@usgs.gov::efc353d9-2592-4662-9854-fb1bc13a8c51" providerId="AD" clId="Web-{39D783CD-64A9-045B-586C-F14611BA42A7}" dt="2023-01-20T16:16:01.177" v="7" actId="1076"/>
        <pc:sldMkLst>
          <pc:docMk/>
          <pc:sldMk cId="2280685420" sldId="588"/>
        </pc:sldMkLst>
        <pc:picChg chg="mod">
          <ac:chgData name="Lydic, Carol S" userId="S::clydic@usgs.gov::efc353d9-2592-4662-9854-fb1bc13a8c51" providerId="AD" clId="Web-{39D783CD-64A9-045B-586C-F14611BA42A7}" dt="2023-01-20T16:16:01.177" v="7" actId="1076"/>
          <ac:picMkLst>
            <pc:docMk/>
            <pc:sldMk cId="2280685420" sldId="588"/>
            <ac:picMk id="18" creationId="{ECE882D0-B7D5-468F-8BDE-6CCA14F77FFD}"/>
          </ac:picMkLst>
        </pc:picChg>
      </pc:sldChg>
      <pc:sldChg chg="del">
        <pc:chgData name="Lydic, Carol S" userId="S::clydic@usgs.gov::efc353d9-2592-4662-9854-fb1bc13a8c51" providerId="AD" clId="Web-{39D783CD-64A9-045B-586C-F14611BA42A7}" dt="2023-01-20T16:23:16.400" v="8"/>
        <pc:sldMkLst>
          <pc:docMk/>
          <pc:sldMk cId="1101138394" sldId="6350"/>
        </pc:sldMkLst>
      </pc:sldChg>
      <pc:sldChg chg="modSp ord">
        <pc:chgData name="Lydic, Carol S" userId="S::clydic@usgs.gov::efc353d9-2592-4662-9854-fb1bc13a8c51" providerId="AD" clId="Web-{39D783CD-64A9-045B-586C-F14611BA42A7}" dt="2023-01-20T15:56:08.914" v="6" actId="20577"/>
        <pc:sldMkLst>
          <pc:docMk/>
          <pc:sldMk cId="2054620390" sldId="6354"/>
        </pc:sldMkLst>
        <pc:spChg chg="mod">
          <ac:chgData name="Lydic, Carol S" userId="S::clydic@usgs.gov::efc353d9-2592-4662-9854-fb1bc13a8c51" providerId="AD" clId="Web-{39D783CD-64A9-045B-586C-F14611BA42A7}" dt="2023-01-20T15:56:08.914" v="6" actId="20577"/>
          <ac:spMkLst>
            <pc:docMk/>
            <pc:sldMk cId="2054620390" sldId="6354"/>
            <ac:spMk id="8" creationId="{00000000-0000-0000-0000-000000000000}"/>
          </ac:spMkLst>
        </pc:spChg>
      </pc:sldChg>
    </pc:docChg>
  </pc:docChgLst>
  <pc:docChgLst>
    <pc:chgData name="Wright, Shane" userId="S::wright@usgs.gov::8fe1d04b-32ff-4160-962e-1091295527c2" providerId="AD" clId="Web-{570461D3-5A6C-EFCD-5689-F02CC87118B7}"/>
    <pc:docChg chg="addSld delSld modSld">
      <pc:chgData name="Wright, Shane" userId="S::wright@usgs.gov::8fe1d04b-32ff-4160-962e-1091295527c2" providerId="AD" clId="Web-{570461D3-5A6C-EFCD-5689-F02CC87118B7}" dt="2023-01-20T17:27:50.138" v="828"/>
      <pc:docMkLst>
        <pc:docMk/>
      </pc:docMkLst>
      <pc:sldChg chg="modNotes">
        <pc:chgData name="Wright, Shane" userId="S::wright@usgs.gov::8fe1d04b-32ff-4160-962e-1091295527c2" providerId="AD" clId="Web-{570461D3-5A6C-EFCD-5689-F02CC87118B7}" dt="2023-01-20T15:59:39.614" v="74"/>
        <pc:sldMkLst>
          <pc:docMk/>
          <pc:sldMk cId="3946791947" sldId="305"/>
        </pc:sldMkLst>
      </pc:sldChg>
      <pc:sldChg chg="modNotes">
        <pc:chgData name="Wright, Shane" userId="S::wright@usgs.gov::8fe1d04b-32ff-4160-962e-1091295527c2" providerId="AD" clId="Web-{570461D3-5A6C-EFCD-5689-F02CC87118B7}" dt="2023-01-20T17:21:31.915" v="822"/>
        <pc:sldMkLst>
          <pc:docMk/>
          <pc:sldMk cId="617410015" sldId="347"/>
        </pc:sldMkLst>
      </pc:sldChg>
      <pc:sldChg chg="addAnim modAnim modNotes">
        <pc:chgData name="Wright, Shane" userId="S::wright@usgs.gov::8fe1d04b-32ff-4160-962e-1091295527c2" providerId="AD" clId="Web-{570461D3-5A6C-EFCD-5689-F02CC87118B7}" dt="2023-01-20T16:14:57.288" v="173"/>
        <pc:sldMkLst>
          <pc:docMk/>
          <pc:sldMk cId="2280685420" sldId="588"/>
        </pc:sldMkLst>
      </pc:sldChg>
      <pc:sldChg chg="addSp delSp modSp modNotes">
        <pc:chgData name="Wright, Shane" userId="S::wright@usgs.gov::8fe1d04b-32ff-4160-962e-1091295527c2" providerId="AD" clId="Web-{570461D3-5A6C-EFCD-5689-F02CC87118B7}" dt="2023-01-20T17:27:50.138" v="828"/>
        <pc:sldMkLst>
          <pc:docMk/>
          <pc:sldMk cId="2088823612" sldId="6366"/>
        </pc:sldMkLst>
        <pc:picChg chg="add del mod">
          <ac:chgData name="Wright, Shane" userId="S::wright@usgs.gov::8fe1d04b-32ff-4160-962e-1091295527c2" providerId="AD" clId="Web-{570461D3-5A6C-EFCD-5689-F02CC87118B7}" dt="2023-01-20T17:06:33.139" v="178"/>
          <ac:picMkLst>
            <pc:docMk/>
            <pc:sldMk cId="2088823612" sldId="6366"/>
            <ac:picMk id="4" creationId="{2B9ACB25-CD47-A153-79D5-E079AC30D4D6}"/>
          </ac:picMkLst>
        </pc:picChg>
        <pc:picChg chg="add mod">
          <ac:chgData name="Wright, Shane" userId="S::wright@usgs.gov::8fe1d04b-32ff-4160-962e-1091295527c2" providerId="AD" clId="Web-{570461D3-5A6C-EFCD-5689-F02CC87118B7}" dt="2023-01-20T17:06:43.592" v="182" actId="1076"/>
          <ac:picMkLst>
            <pc:docMk/>
            <pc:sldMk cId="2088823612" sldId="6366"/>
            <ac:picMk id="5" creationId="{14000ADC-AEFA-48CD-5276-BF4B3B2A10BB}"/>
          </ac:picMkLst>
        </pc:picChg>
        <pc:picChg chg="del">
          <ac:chgData name="Wright, Shane" userId="S::wright@usgs.gov::8fe1d04b-32ff-4160-962e-1091295527c2" providerId="AD" clId="Web-{570461D3-5A6C-EFCD-5689-F02CC87118B7}" dt="2023-01-20T17:05:25.748" v="174"/>
          <ac:picMkLst>
            <pc:docMk/>
            <pc:sldMk cId="2088823612" sldId="6366"/>
            <ac:picMk id="7" creationId="{4CBEC9DB-6756-4307-9E15-5769484D625A}"/>
          </ac:picMkLst>
        </pc:picChg>
      </pc:sldChg>
      <pc:sldChg chg="modSp new del">
        <pc:chgData name="Wright, Shane" userId="S::wright@usgs.gov::8fe1d04b-32ff-4160-962e-1091295527c2" providerId="AD" clId="Web-{570461D3-5A6C-EFCD-5689-F02CC87118B7}" dt="2023-01-20T16:00:06.583" v="90"/>
        <pc:sldMkLst>
          <pc:docMk/>
          <pc:sldMk cId="894945398" sldId="2142533210"/>
        </pc:sldMkLst>
        <pc:spChg chg="mod">
          <ac:chgData name="Wright, Shane" userId="S::wright@usgs.gov::8fe1d04b-32ff-4160-962e-1091295527c2" providerId="AD" clId="Web-{570461D3-5A6C-EFCD-5689-F02CC87118B7}" dt="2023-01-20T15:59:52.302" v="89" actId="20577"/>
          <ac:spMkLst>
            <pc:docMk/>
            <pc:sldMk cId="894945398" sldId="2142533210"/>
            <ac:spMk id="2" creationId="{EB9D5929-6B18-8A1E-F146-28F924EE28CF}"/>
          </ac:spMkLst>
        </pc:spChg>
      </pc:sldChg>
    </pc:docChg>
  </pc:docChgLst>
  <pc:docChgLst>
    <pc:chgData name="DeVaughan, Claire" userId="S::cdevaugh@usgs.gov::89b98a19-cb84-43e2-b347-a7971dced8bc" providerId="AD" clId="Web-{8459E59D-87CD-6A2A-E7B8-06FDAAE54A53}"/>
    <pc:docChg chg="modSld">
      <pc:chgData name="DeVaughan, Claire" userId="S::cdevaugh@usgs.gov::89b98a19-cb84-43e2-b347-a7971dced8bc" providerId="AD" clId="Web-{8459E59D-87CD-6A2A-E7B8-06FDAAE54A53}" dt="2023-01-18T18:05:35.082" v="5" actId="1076"/>
      <pc:docMkLst>
        <pc:docMk/>
      </pc:docMkLst>
      <pc:sldChg chg="modSp modNotes">
        <pc:chgData name="DeVaughan, Claire" userId="S::cdevaugh@usgs.gov::89b98a19-cb84-43e2-b347-a7971dced8bc" providerId="AD" clId="Web-{8459E59D-87CD-6A2A-E7B8-06FDAAE54A53}" dt="2023-01-18T18:05:35.082" v="5" actId="1076"/>
        <pc:sldMkLst>
          <pc:docMk/>
          <pc:sldMk cId="3986349082" sldId="1971"/>
        </pc:sldMkLst>
        <pc:picChg chg="mod">
          <ac:chgData name="DeVaughan, Claire" userId="S::cdevaugh@usgs.gov::89b98a19-cb84-43e2-b347-a7971dced8bc" providerId="AD" clId="Web-{8459E59D-87CD-6A2A-E7B8-06FDAAE54A53}" dt="2023-01-18T18:05:35.082" v="5" actId="1076"/>
          <ac:picMkLst>
            <pc:docMk/>
            <pc:sldMk cId="3986349082" sldId="1971"/>
            <ac:picMk id="5" creationId="{782F11FA-92F1-477D-A87B-7C8DB21B242F}"/>
          </ac:picMkLst>
        </pc:picChg>
      </pc:sldChg>
    </pc:docChg>
  </pc:docChgLst>
  <pc:docChgLst>
    <pc:chgData name="Wright, Shane" userId="S::wright@usgs.gov::8fe1d04b-32ff-4160-962e-1091295527c2" providerId="AD" clId="Web-{0EFC1135-028C-C712-F1EE-E410ECDCD008}"/>
    <pc:docChg chg="addSld delSld modSld sldOrd">
      <pc:chgData name="Wright, Shane" userId="S::wright@usgs.gov::8fe1d04b-32ff-4160-962e-1091295527c2" providerId="AD" clId="Web-{0EFC1135-028C-C712-F1EE-E410ECDCD008}" dt="2022-12-21T16:00:53.068" v="109" actId="1076"/>
      <pc:docMkLst>
        <pc:docMk/>
      </pc:docMkLst>
      <pc:sldChg chg="mod ord modShow">
        <pc:chgData name="Wright, Shane" userId="S::wright@usgs.gov::8fe1d04b-32ff-4160-962e-1091295527c2" providerId="AD" clId="Web-{0EFC1135-028C-C712-F1EE-E410ECDCD008}" dt="2022-12-21T15:45:45.213" v="77"/>
        <pc:sldMkLst>
          <pc:docMk/>
          <pc:sldMk cId="1841297503" sldId="267"/>
        </pc:sldMkLst>
      </pc:sldChg>
      <pc:sldChg chg="ord">
        <pc:chgData name="Wright, Shane" userId="S::wright@usgs.gov::8fe1d04b-32ff-4160-962e-1091295527c2" providerId="AD" clId="Web-{0EFC1135-028C-C712-F1EE-E410ECDCD008}" dt="2022-12-21T15:45:45.213" v="78"/>
        <pc:sldMkLst>
          <pc:docMk/>
          <pc:sldMk cId="928403879" sldId="268"/>
        </pc:sldMkLst>
      </pc:sldChg>
      <pc:sldChg chg="delSp modSp mod modShow">
        <pc:chgData name="Wright, Shane" userId="S::wright@usgs.gov::8fe1d04b-32ff-4160-962e-1091295527c2" providerId="AD" clId="Web-{0EFC1135-028C-C712-F1EE-E410ECDCD008}" dt="2022-12-21T15:45:20.041" v="76" actId="1076"/>
        <pc:sldMkLst>
          <pc:docMk/>
          <pc:sldMk cId="2381879713" sldId="609"/>
        </pc:sldMkLst>
        <pc:spChg chg="del mod">
          <ac:chgData name="Wright, Shane" userId="S::wright@usgs.gov::8fe1d04b-32ff-4160-962e-1091295527c2" providerId="AD" clId="Web-{0EFC1135-028C-C712-F1EE-E410ECDCD008}" dt="2022-12-21T15:38:08.239" v="27"/>
          <ac:spMkLst>
            <pc:docMk/>
            <pc:sldMk cId="2381879713" sldId="609"/>
            <ac:spMk id="15" creationId="{31265AE0-BDFF-4056-B49E-0CB3F108F3C3}"/>
          </ac:spMkLst>
        </pc:spChg>
        <pc:spChg chg="mod">
          <ac:chgData name="Wright, Shane" userId="S::wright@usgs.gov::8fe1d04b-32ff-4160-962e-1091295527c2" providerId="AD" clId="Web-{0EFC1135-028C-C712-F1EE-E410ECDCD008}" dt="2022-12-21T15:38:35.536" v="38" actId="1076"/>
          <ac:spMkLst>
            <pc:docMk/>
            <pc:sldMk cId="2381879713" sldId="609"/>
            <ac:spMk id="16" creationId="{34356637-FB40-47A2-B58B-372B8C2CE487}"/>
          </ac:spMkLst>
        </pc:spChg>
        <pc:spChg chg="mod">
          <ac:chgData name="Wright, Shane" userId="S::wright@usgs.gov::8fe1d04b-32ff-4160-962e-1091295527c2" providerId="AD" clId="Web-{0EFC1135-028C-C712-F1EE-E410ECDCD008}" dt="2022-12-21T15:45:20.041" v="76" actId="1076"/>
          <ac:spMkLst>
            <pc:docMk/>
            <pc:sldMk cId="2381879713" sldId="609"/>
            <ac:spMk id="27" creationId="{2C534143-4C30-4983-BD1F-85DB128B3FFD}"/>
          </ac:spMkLst>
        </pc:spChg>
        <pc:picChg chg="mod">
          <ac:chgData name="Wright, Shane" userId="S::wright@usgs.gov::8fe1d04b-32ff-4160-962e-1091295527c2" providerId="AD" clId="Web-{0EFC1135-028C-C712-F1EE-E410ECDCD008}" dt="2022-12-21T15:38:32.099" v="36" actId="1076"/>
          <ac:picMkLst>
            <pc:docMk/>
            <pc:sldMk cId="2381879713" sldId="609"/>
            <ac:picMk id="11" creationId="{26F9D951-B227-4344-8963-54B4EC260946}"/>
          </ac:picMkLst>
        </pc:picChg>
        <pc:picChg chg="mod">
          <ac:chgData name="Wright, Shane" userId="S::wright@usgs.gov::8fe1d04b-32ff-4160-962e-1091295527c2" providerId="AD" clId="Web-{0EFC1135-028C-C712-F1EE-E410ECDCD008}" dt="2022-12-21T15:38:32.083" v="35" actId="1076"/>
          <ac:picMkLst>
            <pc:docMk/>
            <pc:sldMk cId="2381879713" sldId="609"/>
            <ac:picMk id="12" creationId="{8504BBD6-7483-4D0F-B884-B7C5EF07C5B3}"/>
          </ac:picMkLst>
        </pc:picChg>
        <pc:picChg chg="mod">
          <ac:chgData name="Wright, Shane" userId="S::wright@usgs.gov::8fe1d04b-32ff-4160-962e-1091295527c2" providerId="AD" clId="Web-{0EFC1135-028C-C712-F1EE-E410ECDCD008}" dt="2022-12-21T15:38:32.036" v="33" actId="1076"/>
          <ac:picMkLst>
            <pc:docMk/>
            <pc:sldMk cId="2381879713" sldId="609"/>
            <ac:picMk id="13" creationId="{6B561D9F-818E-48B4-8EF7-38B2646CC0A3}"/>
          </ac:picMkLst>
        </pc:picChg>
        <pc:picChg chg="mod">
          <ac:chgData name="Wright, Shane" userId="S::wright@usgs.gov::8fe1d04b-32ff-4160-962e-1091295527c2" providerId="AD" clId="Web-{0EFC1135-028C-C712-F1EE-E410ECDCD008}" dt="2022-12-21T15:38:32.052" v="34" actId="1076"/>
          <ac:picMkLst>
            <pc:docMk/>
            <pc:sldMk cId="2381879713" sldId="609"/>
            <ac:picMk id="14" creationId="{B124E388-2314-4B90-BD5D-8FE89F06F538}"/>
          </ac:picMkLst>
        </pc:picChg>
        <pc:cxnChg chg="mod">
          <ac:chgData name="Wright, Shane" userId="S::wright@usgs.gov::8fe1d04b-32ff-4160-962e-1091295527c2" providerId="AD" clId="Web-{0EFC1135-028C-C712-F1EE-E410ECDCD008}" dt="2022-12-21T15:42:08.476" v="40" actId="14100"/>
          <ac:cxnSpMkLst>
            <pc:docMk/>
            <pc:sldMk cId="2381879713" sldId="609"/>
            <ac:cxnSpMk id="19" creationId="{1B9F58F1-3387-47B7-8B25-764BFC004F49}"/>
          </ac:cxnSpMkLst>
        </pc:cxnChg>
      </pc:sldChg>
      <pc:sldChg chg="modSp">
        <pc:chgData name="Wright, Shane" userId="S::wright@usgs.gov::8fe1d04b-32ff-4160-962e-1091295527c2" providerId="AD" clId="Web-{0EFC1135-028C-C712-F1EE-E410ECDCD008}" dt="2022-12-21T15:42:56.852" v="43" actId="20577"/>
        <pc:sldMkLst>
          <pc:docMk/>
          <pc:sldMk cId="3603326564" sldId="6361"/>
        </pc:sldMkLst>
        <pc:spChg chg="mod">
          <ac:chgData name="Wright, Shane" userId="S::wright@usgs.gov::8fe1d04b-32ff-4160-962e-1091295527c2" providerId="AD" clId="Web-{0EFC1135-028C-C712-F1EE-E410ECDCD008}" dt="2022-12-21T15:42:56.852" v="43" actId="20577"/>
          <ac:spMkLst>
            <pc:docMk/>
            <pc:sldMk cId="3603326564" sldId="6361"/>
            <ac:spMk id="5" creationId="{B8571655-E7E3-8D3A-011D-38431C5525DA}"/>
          </ac:spMkLst>
        </pc:spChg>
      </pc:sldChg>
      <pc:sldChg chg="addSp modSp ord">
        <pc:chgData name="Wright, Shane" userId="S::wright@usgs.gov::8fe1d04b-32ff-4160-962e-1091295527c2" providerId="AD" clId="Web-{0EFC1135-028C-C712-F1EE-E410ECDCD008}" dt="2022-12-21T15:44:29.259" v="66" actId="14100"/>
        <pc:sldMkLst>
          <pc:docMk/>
          <pc:sldMk cId="2853209100" sldId="6362"/>
        </pc:sldMkLst>
        <pc:spChg chg="mod">
          <ac:chgData name="Wright, Shane" userId="S::wright@usgs.gov::8fe1d04b-32ff-4160-962e-1091295527c2" providerId="AD" clId="Web-{0EFC1135-028C-C712-F1EE-E410ECDCD008}" dt="2022-12-21T15:44:11.790" v="63" actId="1076"/>
          <ac:spMkLst>
            <pc:docMk/>
            <pc:sldMk cId="2853209100" sldId="6362"/>
            <ac:spMk id="27" creationId="{2C534143-4C30-4983-BD1F-85DB128B3FFD}"/>
          </ac:spMkLst>
        </pc:spChg>
        <pc:grpChg chg="mod">
          <ac:chgData name="Wright, Shane" userId="S::wright@usgs.gov::8fe1d04b-32ff-4160-962e-1091295527c2" providerId="AD" clId="Web-{0EFC1135-028C-C712-F1EE-E410ECDCD008}" dt="2022-12-21T15:36:53.504" v="5" actId="14100"/>
          <ac:grpSpMkLst>
            <pc:docMk/>
            <pc:sldMk cId="2853209100" sldId="6362"/>
            <ac:grpSpMk id="5" creationId="{E3DF9678-0CB7-1154-BEEB-9F874C6D35FE}"/>
          </ac:grpSpMkLst>
        </pc:grpChg>
        <pc:picChg chg="add mod">
          <ac:chgData name="Wright, Shane" userId="S::wright@usgs.gov::8fe1d04b-32ff-4160-962e-1091295527c2" providerId="AD" clId="Web-{0EFC1135-028C-C712-F1EE-E410ECDCD008}" dt="2022-12-21T15:44:29.259" v="66" actId="14100"/>
          <ac:picMkLst>
            <pc:docMk/>
            <pc:sldMk cId="2853209100" sldId="6362"/>
            <ac:picMk id="2" creationId="{7051D5AB-172A-4986-56D0-BDC88A87AAB6}"/>
          </ac:picMkLst>
        </pc:picChg>
      </pc:sldChg>
      <pc:sldChg chg="addSp delSp modSp add replId">
        <pc:chgData name="Wright, Shane" userId="S::wright@usgs.gov::8fe1d04b-32ff-4160-962e-1091295527c2" providerId="AD" clId="Web-{0EFC1135-028C-C712-F1EE-E410ECDCD008}" dt="2022-12-21T16:00:53.068" v="109" actId="1076"/>
        <pc:sldMkLst>
          <pc:docMk/>
          <pc:sldMk cId="3235735197" sldId="6363"/>
        </pc:sldMkLst>
        <pc:spChg chg="mod">
          <ac:chgData name="Wright, Shane" userId="S::wright@usgs.gov::8fe1d04b-32ff-4160-962e-1091295527c2" providerId="AD" clId="Web-{0EFC1135-028C-C712-F1EE-E410ECDCD008}" dt="2022-12-21T15:58:08.394" v="93" actId="20577"/>
          <ac:spMkLst>
            <pc:docMk/>
            <pc:sldMk cId="3235735197" sldId="6363"/>
            <ac:spMk id="4" creationId="{CC15CC45-D3AC-43BD-BE30-23D821ED223A}"/>
          </ac:spMkLst>
        </pc:spChg>
        <pc:spChg chg="add mod">
          <ac:chgData name="Wright, Shane" userId="S::wright@usgs.gov::8fe1d04b-32ff-4160-962e-1091295527c2" providerId="AD" clId="Web-{0EFC1135-028C-C712-F1EE-E410ECDCD008}" dt="2022-12-21T15:58:15.801" v="95" actId="1076"/>
          <ac:spMkLst>
            <pc:docMk/>
            <pc:sldMk cId="3235735197" sldId="6363"/>
            <ac:spMk id="5" creationId="{B7C49E31-E660-8210-BB8A-E59F888C4DC7}"/>
          </ac:spMkLst>
        </pc:spChg>
        <pc:spChg chg="del mod">
          <ac:chgData name="Wright, Shane" userId="S::wright@usgs.gov::8fe1d04b-32ff-4160-962e-1091295527c2" providerId="AD" clId="Web-{0EFC1135-028C-C712-F1EE-E410ECDCD008}" dt="2022-12-21T15:58:05.676" v="92"/>
          <ac:spMkLst>
            <pc:docMk/>
            <pc:sldMk cId="3235735197" sldId="6363"/>
            <ac:spMk id="11" creationId="{8BBFBAD5-2D6D-41B1-B0D6-B89595846AB6}"/>
          </ac:spMkLst>
        </pc:spChg>
        <pc:picChg chg="add mod">
          <ac:chgData name="Wright, Shane" userId="S::wright@usgs.gov::8fe1d04b-32ff-4160-962e-1091295527c2" providerId="AD" clId="Web-{0EFC1135-028C-C712-F1EE-E410ECDCD008}" dt="2022-12-21T15:58:31.785" v="98" actId="1076"/>
          <ac:picMkLst>
            <pc:docMk/>
            <pc:sldMk cId="3235735197" sldId="6363"/>
            <ac:picMk id="3" creationId="{DD76BD8D-29CD-8B9E-2E5E-630FE82DF645}"/>
          </ac:picMkLst>
        </pc:picChg>
        <pc:picChg chg="mod">
          <ac:chgData name="Wright, Shane" userId="S::wright@usgs.gov::8fe1d04b-32ff-4160-962e-1091295527c2" providerId="AD" clId="Web-{0EFC1135-028C-C712-F1EE-E410ECDCD008}" dt="2022-12-21T16:00:53.068" v="109" actId="1076"/>
          <ac:picMkLst>
            <pc:docMk/>
            <pc:sldMk cId="3235735197" sldId="6363"/>
            <ac:picMk id="6" creationId="{96BF7082-8BE8-48C5-BB4B-6F39B0C27B46}"/>
          </ac:picMkLst>
        </pc:picChg>
        <pc:picChg chg="add del mod">
          <ac:chgData name="Wright, Shane" userId="S::wright@usgs.gov::8fe1d04b-32ff-4160-962e-1091295527c2" providerId="AD" clId="Web-{0EFC1135-028C-C712-F1EE-E410ECDCD008}" dt="2022-12-21T15:59:46.177" v="104"/>
          <ac:picMkLst>
            <pc:docMk/>
            <pc:sldMk cId="3235735197" sldId="6363"/>
            <ac:picMk id="7" creationId="{A895D13D-F7AD-CD4B-870B-0D36C3B1590E}"/>
          </ac:picMkLst>
        </pc:picChg>
        <pc:picChg chg="add mod">
          <ac:chgData name="Wright, Shane" userId="S::wright@usgs.gov::8fe1d04b-32ff-4160-962e-1091295527c2" providerId="AD" clId="Web-{0EFC1135-028C-C712-F1EE-E410ECDCD008}" dt="2022-12-21T16:00:31.521" v="108" actId="1076"/>
          <ac:picMkLst>
            <pc:docMk/>
            <pc:sldMk cId="3235735197" sldId="6363"/>
            <ac:picMk id="8" creationId="{6099D6DE-6900-5395-68D1-F8A8CE418BDE}"/>
          </ac:picMkLst>
        </pc:picChg>
        <pc:picChg chg="del">
          <ac:chgData name="Wright, Shane" userId="S::wright@usgs.gov::8fe1d04b-32ff-4160-962e-1091295527c2" providerId="AD" clId="Web-{0EFC1135-028C-C712-F1EE-E410ECDCD008}" dt="2022-12-21T15:56:48.190" v="80"/>
          <ac:picMkLst>
            <pc:docMk/>
            <pc:sldMk cId="3235735197" sldId="6363"/>
            <ac:picMk id="1026" creationId="{3815C159-CC53-4972-AAEB-5F86DE4A6E46}"/>
          </ac:picMkLst>
        </pc:picChg>
      </pc:sldChg>
      <pc:sldChg chg="add del replId">
        <pc:chgData name="Wright, Shane" userId="S::wright@usgs.gov::8fe1d04b-32ff-4160-962e-1091295527c2" providerId="AD" clId="Web-{0EFC1135-028C-C712-F1EE-E410ECDCD008}" dt="2022-12-21T15:36:21.097" v="1"/>
        <pc:sldMkLst>
          <pc:docMk/>
          <pc:sldMk cId="3620965723" sldId="6363"/>
        </pc:sldMkLst>
      </pc:sldChg>
    </pc:docChg>
  </pc:docChgLst>
  <pc:docChgLst>
    <pc:chgData name="DeVaughan, Claire" userId="S::cdevaugh@usgs.gov::89b98a19-cb84-43e2-b347-a7971dced8bc" providerId="AD" clId="Web-{8D69DD98-B0F3-AF8F-A11A-769D57C27AB0}"/>
    <pc:docChg chg="addSld modSld">
      <pc:chgData name="DeVaughan, Claire" userId="S::cdevaugh@usgs.gov::89b98a19-cb84-43e2-b347-a7971dced8bc" providerId="AD" clId="Web-{8D69DD98-B0F3-AF8F-A11A-769D57C27AB0}" dt="2022-12-19T16:55:39.549" v="78"/>
      <pc:docMkLst>
        <pc:docMk/>
      </pc:docMkLst>
      <pc:sldChg chg="addSp delSp modSp new">
        <pc:chgData name="DeVaughan, Claire" userId="S::cdevaugh@usgs.gov::89b98a19-cb84-43e2-b347-a7971dced8bc" providerId="AD" clId="Web-{8D69DD98-B0F3-AF8F-A11A-769D57C27AB0}" dt="2022-12-19T16:55:39.549" v="78"/>
        <pc:sldMkLst>
          <pc:docMk/>
          <pc:sldMk cId="3218554159" sldId="6358"/>
        </pc:sldMkLst>
        <pc:spChg chg="mod">
          <ac:chgData name="DeVaughan, Claire" userId="S::cdevaugh@usgs.gov::89b98a19-cb84-43e2-b347-a7971dced8bc" providerId="AD" clId="Web-{8D69DD98-B0F3-AF8F-A11A-769D57C27AB0}" dt="2022-12-19T16:54:04.673" v="69" actId="20577"/>
          <ac:spMkLst>
            <pc:docMk/>
            <pc:sldMk cId="3218554159" sldId="6358"/>
            <ac:spMk id="2" creationId="{F6FE8C45-4212-07B8-E7AB-47DD8A126A96}"/>
          </ac:spMkLst>
        </pc:spChg>
        <pc:spChg chg="add del">
          <ac:chgData name="DeVaughan, Claire" userId="S::cdevaugh@usgs.gov::89b98a19-cb84-43e2-b347-a7971dced8bc" providerId="AD" clId="Web-{8D69DD98-B0F3-AF8F-A11A-769D57C27AB0}" dt="2022-12-19T16:55:39.549" v="78"/>
          <ac:spMkLst>
            <pc:docMk/>
            <pc:sldMk cId="3218554159" sldId="6358"/>
            <ac:spMk id="3" creationId="{9477AED2-45BB-125A-DE1D-8A30D9E20E25}"/>
          </ac:spMkLst>
        </pc:spChg>
        <pc:picChg chg="add del mod ord">
          <ac:chgData name="DeVaughan, Claire" userId="S::cdevaugh@usgs.gov::89b98a19-cb84-43e2-b347-a7971dced8bc" providerId="AD" clId="Web-{8D69DD98-B0F3-AF8F-A11A-769D57C27AB0}" dt="2022-12-19T16:54:10.658" v="71"/>
          <ac:picMkLst>
            <pc:docMk/>
            <pc:sldMk cId="3218554159" sldId="6358"/>
            <ac:picMk id="5" creationId="{F6F8711E-3489-31AA-EF29-634B769E6C52}"/>
          </ac:picMkLst>
        </pc:picChg>
        <pc:picChg chg="add del mod ord">
          <ac:chgData name="DeVaughan, Claire" userId="S::cdevaugh@usgs.gov::89b98a19-cb84-43e2-b347-a7971dced8bc" providerId="AD" clId="Web-{8D69DD98-B0F3-AF8F-A11A-769D57C27AB0}" dt="2022-12-19T16:54:52.924" v="74"/>
          <ac:picMkLst>
            <pc:docMk/>
            <pc:sldMk cId="3218554159" sldId="6358"/>
            <ac:picMk id="6" creationId="{CB68E100-2340-1100-A94C-4ADC1CDBA544}"/>
          </ac:picMkLst>
        </pc:picChg>
        <pc:picChg chg="add del mod ord">
          <ac:chgData name="DeVaughan, Claire" userId="S::cdevaugh@usgs.gov::89b98a19-cb84-43e2-b347-a7971dced8bc" providerId="AD" clId="Web-{8D69DD98-B0F3-AF8F-A11A-769D57C27AB0}" dt="2022-12-19T16:55:39.549" v="78"/>
          <ac:picMkLst>
            <pc:docMk/>
            <pc:sldMk cId="3218554159" sldId="6358"/>
            <ac:picMk id="7" creationId="{2F174D77-ACA3-4AEA-DB07-BAF4BB3EA9D9}"/>
          </ac:picMkLst>
        </pc:picChg>
      </pc:sldChg>
      <pc:sldChg chg="addSp delSp modSp new">
        <pc:chgData name="DeVaughan, Claire" userId="S::cdevaugh@usgs.gov::89b98a19-cb84-43e2-b347-a7971dced8bc" providerId="AD" clId="Web-{8D69DD98-B0F3-AF8F-A11A-769D57C27AB0}" dt="2022-12-19T16:55:38.628" v="77"/>
        <pc:sldMkLst>
          <pc:docMk/>
          <pc:sldMk cId="3543243085" sldId="6359"/>
        </pc:sldMkLst>
        <pc:spChg chg="add del">
          <ac:chgData name="DeVaughan, Claire" userId="S::cdevaugh@usgs.gov::89b98a19-cb84-43e2-b347-a7971dced8bc" providerId="AD" clId="Web-{8D69DD98-B0F3-AF8F-A11A-769D57C27AB0}" dt="2022-12-19T16:55:38.628" v="77"/>
          <ac:spMkLst>
            <pc:docMk/>
            <pc:sldMk cId="3543243085" sldId="6359"/>
            <ac:spMk id="3" creationId="{A9344260-7B0E-2447-936B-479D47CC88B7}"/>
          </ac:spMkLst>
        </pc:spChg>
        <pc:picChg chg="add del mod ord">
          <ac:chgData name="DeVaughan, Claire" userId="S::cdevaugh@usgs.gov::89b98a19-cb84-43e2-b347-a7971dced8bc" providerId="AD" clId="Web-{8D69DD98-B0F3-AF8F-A11A-769D57C27AB0}" dt="2022-12-19T16:55:38.628" v="77"/>
          <ac:picMkLst>
            <pc:docMk/>
            <pc:sldMk cId="3543243085" sldId="6359"/>
            <ac:picMk id="5" creationId="{5CB418CD-FE40-0A18-7F0A-C8C8B2E5583E}"/>
          </ac:picMkLst>
        </pc:picChg>
      </pc:sldChg>
    </pc:docChg>
  </pc:docChgLst>
  <pc:docChgLst>
    <pc:chgData name="Lydic, Carol S" userId="efc353d9-2592-4662-9854-fb1bc13a8c51" providerId="ADAL" clId="{D976A067-B948-4ED5-A729-7A54B1D1250D}"/>
    <pc:docChg chg="modSld">
      <pc:chgData name="Lydic, Carol S" userId="efc353d9-2592-4662-9854-fb1bc13a8c51" providerId="ADAL" clId="{D976A067-B948-4ED5-A729-7A54B1D1250D}" dt="2022-12-19T17:28:17.565" v="21" actId="20577"/>
      <pc:docMkLst>
        <pc:docMk/>
      </pc:docMkLst>
      <pc:sldChg chg="modSp mod">
        <pc:chgData name="Lydic, Carol S" userId="efc353d9-2592-4662-9854-fb1bc13a8c51" providerId="ADAL" clId="{D976A067-B948-4ED5-A729-7A54B1D1250D}" dt="2022-12-19T17:28:17.565" v="21" actId="20577"/>
        <pc:sldMkLst>
          <pc:docMk/>
          <pc:sldMk cId="217439798" sldId="6357"/>
        </pc:sldMkLst>
        <pc:spChg chg="mod">
          <ac:chgData name="Lydic, Carol S" userId="efc353d9-2592-4662-9854-fb1bc13a8c51" providerId="ADAL" clId="{D976A067-B948-4ED5-A729-7A54B1D1250D}" dt="2022-12-19T17:28:17.565" v="21" actId="20577"/>
          <ac:spMkLst>
            <pc:docMk/>
            <pc:sldMk cId="217439798" sldId="6357"/>
            <ac:spMk id="3" creationId="{CDC0ADDC-5838-4577-AD1D-CF8B13B0EA97}"/>
          </ac:spMkLst>
        </pc:spChg>
      </pc:sldChg>
    </pc:docChg>
  </pc:docChgLst>
  <pc:docChgLst>
    <pc:chgData name="Wright, Shane" userId="S::wright@usgs.gov::8fe1d04b-32ff-4160-962e-1091295527c2" providerId="AD" clId="Web-{F1466D1B-4B47-3D0B-4719-5837B53E4A63}"/>
    <pc:docChg chg="modSld">
      <pc:chgData name="Wright, Shane" userId="S::wright@usgs.gov::8fe1d04b-32ff-4160-962e-1091295527c2" providerId="AD" clId="Web-{F1466D1B-4B47-3D0B-4719-5837B53E4A63}" dt="2022-11-30T15:54:15.958" v="2" actId="20577"/>
      <pc:docMkLst>
        <pc:docMk/>
      </pc:docMkLst>
      <pc:sldChg chg="modSp">
        <pc:chgData name="Wright, Shane" userId="S::wright@usgs.gov::8fe1d04b-32ff-4160-962e-1091295527c2" providerId="AD" clId="Web-{F1466D1B-4B47-3D0B-4719-5837B53E4A63}" dt="2022-11-30T15:54:15.958" v="2" actId="20577"/>
        <pc:sldMkLst>
          <pc:docMk/>
          <pc:sldMk cId="1445469426" sldId="6344"/>
        </pc:sldMkLst>
        <pc:spChg chg="mod">
          <ac:chgData name="Wright, Shane" userId="S::wright@usgs.gov::8fe1d04b-32ff-4160-962e-1091295527c2" providerId="AD" clId="Web-{F1466D1B-4B47-3D0B-4719-5837B53E4A63}" dt="2022-11-30T15:54:15.958" v="2" actId="20577"/>
          <ac:spMkLst>
            <pc:docMk/>
            <pc:sldMk cId="1445469426" sldId="6344"/>
            <ac:spMk id="20" creationId="{92DD857F-F308-43BF-81ED-ABBCC0028477}"/>
          </ac:spMkLst>
        </pc:spChg>
      </pc:sldChg>
    </pc:docChg>
  </pc:docChgLst>
  <pc:docChgLst>
    <pc:chgData name="Lydic, Carol S" userId="S::clydic@usgs.gov::efc353d9-2592-4662-9854-fb1bc13a8c51" providerId="AD" clId="Web-{D869447A-EE9F-4CE5-2FE2-DCA64AA1D3FA}"/>
    <pc:docChg chg="">
      <pc:chgData name="Lydic, Carol S" userId="S::clydic@usgs.gov::efc353d9-2592-4662-9854-fb1bc13a8c51" providerId="AD" clId="Web-{D869447A-EE9F-4CE5-2FE2-DCA64AA1D3FA}" dt="2023-07-24T22:18:20.551" v="0"/>
      <pc:docMkLst>
        <pc:docMk/>
      </pc:docMkLst>
      <pc:sldChg chg="modCm">
        <pc:chgData name="Lydic, Carol S" userId="S::clydic@usgs.gov::efc353d9-2592-4662-9854-fb1bc13a8c51" providerId="AD" clId="Web-{D869447A-EE9F-4CE5-2FE2-DCA64AA1D3FA}" dt="2023-07-24T22:18:20.551" v="0"/>
        <pc:sldMkLst>
          <pc:docMk/>
          <pc:sldMk cId="1018224368" sldId="927"/>
        </pc:sldMkLst>
      </pc:sldChg>
    </pc:docChg>
  </pc:docChgLst>
  <pc:docChgLst>
    <pc:chgData name="Lydic, Carol S" userId="S::clydic@usgs.gov::efc353d9-2592-4662-9854-fb1bc13a8c51" providerId="AD" clId="Web-{4DA9C4EC-45FD-D724-DEF6-A70E7CCB54F4}"/>
    <pc:docChg chg="modSld">
      <pc:chgData name="Lydic, Carol S" userId="S::clydic@usgs.gov::efc353d9-2592-4662-9854-fb1bc13a8c51" providerId="AD" clId="Web-{4DA9C4EC-45FD-D724-DEF6-A70E7CCB54F4}" dt="2023-01-09T18:23:24.892" v="18" actId="20577"/>
      <pc:docMkLst>
        <pc:docMk/>
      </pc:docMkLst>
      <pc:sldChg chg="modSp">
        <pc:chgData name="Lydic, Carol S" userId="S::clydic@usgs.gov::efc353d9-2592-4662-9854-fb1bc13a8c51" providerId="AD" clId="Web-{4DA9C4EC-45FD-D724-DEF6-A70E7CCB54F4}" dt="2023-01-09T18:23:24.892" v="18" actId="20577"/>
        <pc:sldMkLst>
          <pc:docMk/>
          <pc:sldMk cId="229747602" sldId="6342"/>
        </pc:sldMkLst>
        <pc:spChg chg="mod">
          <ac:chgData name="Lydic, Carol S" userId="S::clydic@usgs.gov::efc353d9-2592-4662-9854-fb1bc13a8c51" providerId="AD" clId="Web-{4DA9C4EC-45FD-D724-DEF6-A70E7CCB54F4}" dt="2023-01-09T18:23:24.892" v="18" actId="20577"/>
          <ac:spMkLst>
            <pc:docMk/>
            <pc:sldMk cId="229747602" sldId="6342"/>
            <ac:spMk id="3" creationId="{1AD609F5-0CA8-456E-B56B-47C393C6FDFD}"/>
          </ac:spMkLst>
        </pc:spChg>
      </pc:sldChg>
    </pc:docChg>
  </pc:docChgLst>
  <pc:docChgLst>
    <pc:chgData name="Wright, Shane" userId="8fe1d04b-32ff-4160-962e-1091295527c2" providerId="ADAL" clId="{75E3F251-BF45-406A-9F21-3CA0D3043042}"/>
    <pc:docChg chg="undo custSel addSld delSld modSld sldOrd modMainMaster modNotesMaster">
      <pc:chgData name="Wright, Shane" userId="8fe1d04b-32ff-4160-962e-1091295527c2" providerId="ADAL" clId="{75E3F251-BF45-406A-9F21-3CA0D3043042}" dt="2023-02-02T18:12:20.608" v="6444" actId="20577"/>
      <pc:docMkLst>
        <pc:docMk/>
      </pc:docMkLst>
      <pc:sldChg chg="modSp modNotes">
        <pc:chgData name="Wright, Shane" userId="8fe1d04b-32ff-4160-962e-1091295527c2" providerId="ADAL" clId="{75E3F251-BF45-406A-9F21-3CA0D3043042}" dt="2022-12-21T22:37:48.896" v="263"/>
        <pc:sldMkLst>
          <pc:docMk/>
          <pc:sldMk cId="0" sldId="256"/>
        </pc:sldMkLst>
        <pc:spChg chg="mod">
          <ac:chgData name="Wright, Shane" userId="8fe1d04b-32ff-4160-962e-1091295527c2" providerId="ADAL" clId="{75E3F251-BF45-406A-9F21-3CA0D3043042}" dt="2022-12-21T22:37:48.896" v="263"/>
          <ac:spMkLst>
            <pc:docMk/>
            <pc:sldMk cId="0" sldId="256"/>
            <ac:spMk id="2" creationId="{00000000-0000-0000-0000-000000000000}"/>
          </ac:spMkLst>
        </pc:spChg>
        <pc:spChg chg="mod">
          <ac:chgData name="Wright, Shane" userId="8fe1d04b-32ff-4160-962e-1091295527c2" providerId="ADAL" clId="{75E3F251-BF45-406A-9F21-3CA0D3043042}" dt="2022-12-21T22:37:48.896" v="263"/>
          <ac:spMkLst>
            <pc:docMk/>
            <pc:sldMk cId="0" sldId="256"/>
            <ac:spMk id="3" creationId="{00000000-0000-0000-0000-000000000000}"/>
          </ac:spMkLst>
        </pc:spChg>
      </pc:sldChg>
      <pc:sldChg chg="modSp modNotes">
        <pc:chgData name="Wright, Shane" userId="8fe1d04b-32ff-4160-962e-1091295527c2" providerId="ADAL" clId="{75E3F251-BF45-406A-9F21-3CA0D3043042}" dt="2022-12-21T22:37:48.896" v="263"/>
        <pc:sldMkLst>
          <pc:docMk/>
          <pc:sldMk cId="0" sldId="259"/>
        </pc:sldMkLst>
        <pc:spChg chg="mod">
          <ac:chgData name="Wright, Shane" userId="8fe1d04b-32ff-4160-962e-1091295527c2" providerId="ADAL" clId="{75E3F251-BF45-406A-9F21-3CA0D3043042}" dt="2022-12-21T22:37:48.896" v="263"/>
          <ac:spMkLst>
            <pc:docMk/>
            <pc:sldMk cId="0" sldId="259"/>
            <ac:spMk id="7" creationId="{7EF54C56-9D13-4341-8477-F4BF515924EA}"/>
          </ac:spMkLst>
        </pc:spChg>
        <pc:spChg chg="mod">
          <ac:chgData name="Wright, Shane" userId="8fe1d04b-32ff-4160-962e-1091295527c2" providerId="ADAL" clId="{75E3F251-BF45-406A-9F21-3CA0D3043042}" dt="2022-12-21T22:37:48.896" v="263"/>
          <ac:spMkLst>
            <pc:docMk/>
            <pc:sldMk cId="0" sldId="259"/>
            <ac:spMk id="182" creationId="{00000000-0000-0000-0000-000000000000}"/>
          </ac:spMkLst>
        </pc:spChg>
        <pc:spChg chg="mod">
          <ac:chgData name="Wright, Shane" userId="8fe1d04b-32ff-4160-962e-1091295527c2" providerId="ADAL" clId="{75E3F251-BF45-406A-9F21-3CA0D3043042}" dt="2022-12-21T22:37:48.896" v="263"/>
          <ac:spMkLst>
            <pc:docMk/>
            <pc:sldMk cId="0" sldId="259"/>
            <ac:spMk id="187" creationId="{00000000-0000-0000-0000-000000000000}"/>
          </ac:spMkLst>
        </pc:spChg>
        <pc:picChg chg="mod">
          <ac:chgData name="Wright, Shane" userId="8fe1d04b-32ff-4160-962e-1091295527c2" providerId="ADAL" clId="{75E3F251-BF45-406A-9F21-3CA0D3043042}" dt="2022-12-21T22:37:48.896" v="263"/>
          <ac:picMkLst>
            <pc:docMk/>
            <pc:sldMk cId="0" sldId="259"/>
            <ac:picMk id="3" creationId="{4A2DDB30-C510-4F94-A1A4-FB4838C25B5C}"/>
          </ac:picMkLst>
        </pc:picChg>
        <pc:picChg chg="mod">
          <ac:chgData name="Wright, Shane" userId="8fe1d04b-32ff-4160-962e-1091295527c2" providerId="ADAL" clId="{75E3F251-BF45-406A-9F21-3CA0D3043042}" dt="2022-12-21T22:37:48.896" v="263"/>
          <ac:picMkLst>
            <pc:docMk/>
            <pc:sldMk cId="0" sldId="259"/>
            <ac:picMk id="183" creationId="{00000000-0000-0000-0000-000000000000}"/>
          </ac:picMkLst>
        </pc:picChg>
        <pc:picChg chg="mod">
          <ac:chgData name="Wright, Shane" userId="8fe1d04b-32ff-4160-962e-1091295527c2" providerId="ADAL" clId="{75E3F251-BF45-406A-9F21-3CA0D3043042}" dt="2022-12-21T22:37:48.896" v="263"/>
          <ac:picMkLst>
            <pc:docMk/>
            <pc:sldMk cId="0" sldId="259"/>
            <ac:picMk id="184" creationId="{00000000-0000-0000-0000-000000000000}"/>
          </ac:picMkLst>
        </pc:picChg>
      </pc:sldChg>
      <pc:sldChg chg="modSp modNotes modNotesTx">
        <pc:chgData name="Wright, Shane" userId="8fe1d04b-32ff-4160-962e-1091295527c2" providerId="ADAL" clId="{75E3F251-BF45-406A-9F21-3CA0D3043042}" dt="2022-12-21T22:37:48.896" v="263"/>
        <pc:sldMkLst>
          <pc:docMk/>
          <pc:sldMk cId="1841297503" sldId="267"/>
        </pc:sldMkLst>
        <pc:spChg chg="mod">
          <ac:chgData name="Wright, Shane" userId="8fe1d04b-32ff-4160-962e-1091295527c2" providerId="ADAL" clId="{75E3F251-BF45-406A-9F21-3CA0D3043042}" dt="2022-12-21T22:37:48.896" v="263"/>
          <ac:spMkLst>
            <pc:docMk/>
            <pc:sldMk cId="1841297503" sldId="267"/>
            <ac:spMk id="2" creationId="{61072BE7-1B4E-410F-9D57-5A4A3FACCDF8}"/>
          </ac:spMkLst>
        </pc:spChg>
        <pc:spChg chg="mod">
          <ac:chgData name="Wright, Shane" userId="8fe1d04b-32ff-4160-962e-1091295527c2" providerId="ADAL" clId="{75E3F251-BF45-406A-9F21-3CA0D3043042}" dt="2022-12-21T22:37:48.896" v="263"/>
          <ac:spMkLst>
            <pc:docMk/>
            <pc:sldMk cId="1841297503" sldId="267"/>
            <ac:spMk id="3" creationId="{0BC79E59-82B4-49D6-BFE2-346A4332B32C}"/>
          </ac:spMkLst>
        </pc:spChg>
        <pc:spChg chg="mod">
          <ac:chgData name="Wright, Shane" userId="8fe1d04b-32ff-4160-962e-1091295527c2" providerId="ADAL" clId="{75E3F251-BF45-406A-9F21-3CA0D3043042}" dt="2022-12-21T22:37:48.896" v="263"/>
          <ac:spMkLst>
            <pc:docMk/>
            <pc:sldMk cId="1841297503" sldId="267"/>
            <ac:spMk id="10" creationId="{D972F1B9-B1DE-4210-8081-656BA77DF9BE}"/>
          </ac:spMkLst>
        </pc:spChg>
        <pc:spChg chg="mod">
          <ac:chgData name="Wright, Shane" userId="8fe1d04b-32ff-4160-962e-1091295527c2" providerId="ADAL" clId="{75E3F251-BF45-406A-9F21-3CA0D3043042}" dt="2022-12-21T22:37:48.896" v="263"/>
          <ac:spMkLst>
            <pc:docMk/>
            <pc:sldMk cId="1841297503" sldId="267"/>
            <ac:spMk id="12" creationId="{6701B632-64A1-4C8B-8F3D-5D293318002B}"/>
          </ac:spMkLst>
        </pc:spChg>
        <pc:picChg chg="mod">
          <ac:chgData name="Wright, Shane" userId="8fe1d04b-32ff-4160-962e-1091295527c2" providerId="ADAL" clId="{75E3F251-BF45-406A-9F21-3CA0D3043042}" dt="2022-12-21T22:37:48.896" v="263"/>
          <ac:picMkLst>
            <pc:docMk/>
            <pc:sldMk cId="1841297503" sldId="267"/>
            <ac:picMk id="6" creationId="{240A9B0E-4A3C-47AD-A20A-7306BF0479A7}"/>
          </ac:picMkLst>
        </pc:picChg>
        <pc:picChg chg="mod">
          <ac:chgData name="Wright, Shane" userId="8fe1d04b-32ff-4160-962e-1091295527c2" providerId="ADAL" clId="{75E3F251-BF45-406A-9F21-3CA0D3043042}" dt="2022-12-21T22:37:48.896" v="263"/>
          <ac:picMkLst>
            <pc:docMk/>
            <pc:sldMk cId="1841297503" sldId="267"/>
            <ac:picMk id="9" creationId="{4BFB6D5E-EB28-4AA5-8E9E-334EC6DBC6E8}"/>
          </ac:picMkLst>
        </pc:picChg>
        <pc:picChg chg="mod">
          <ac:chgData name="Wright, Shane" userId="8fe1d04b-32ff-4160-962e-1091295527c2" providerId="ADAL" clId="{75E3F251-BF45-406A-9F21-3CA0D3043042}" dt="2022-12-21T22:37:48.896" v="263"/>
          <ac:picMkLst>
            <pc:docMk/>
            <pc:sldMk cId="1841297503" sldId="267"/>
            <ac:picMk id="21" creationId="{903043ED-6654-48C0-92AE-829BCE431976}"/>
          </ac:picMkLst>
        </pc:picChg>
      </pc:sldChg>
      <pc:sldChg chg="modSp mod modShow modNotes">
        <pc:chgData name="Wright, Shane" userId="8fe1d04b-32ff-4160-962e-1091295527c2" providerId="ADAL" clId="{75E3F251-BF45-406A-9F21-3CA0D3043042}" dt="2022-12-21T22:37:48.896" v="263"/>
        <pc:sldMkLst>
          <pc:docMk/>
          <pc:sldMk cId="928403879" sldId="268"/>
        </pc:sldMkLst>
        <pc:spChg chg="mod">
          <ac:chgData name="Wright, Shane" userId="8fe1d04b-32ff-4160-962e-1091295527c2" providerId="ADAL" clId="{75E3F251-BF45-406A-9F21-3CA0D3043042}" dt="2022-12-21T22:37:48.896" v="263"/>
          <ac:spMkLst>
            <pc:docMk/>
            <pc:sldMk cId="928403879" sldId="268"/>
            <ac:spMk id="2" creationId="{62C335D7-A306-44EE-BE3E-BD2CE2EA1777}"/>
          </ac:spMkLst>
        </pc:spChg>
        <pc:spChg chg="mod">
          <ac:chgData name="Wright, Shane" userId="8fe1d04b-32ff-4160-962e-1091295527c2" providerId="ADAL" clId="{75E3F251-BF45-406A-9F21-3CA0D3043042}" dt="2022-12-21T22:37:48.896" v="263"/>
          <ac:spMkLst>
            <pc:docMk/>
            <pc:sldMk cId="928403879" sldId="268"/>
            <ac:spMk id="3" creationId="{93130DA0-A0C0-494F-9980-E3384E78AC6A}"/>
          </ac:spMkLst>
        </pc:spChg>
        <pc:spChg chg="mod">
          <ac:chgData name="Wright, Shane" userId="8fe1d04b-32ff-4160-962e-1091295527c2" providerId="ADAL" clId="{75E3F251-BF45-406A-9F21-3CA0D3043042}" dt="2022-12-21T22:37:48.896" v="263"/>
          <ac:spMkLst>
            <pc:docMk/>
            <pc:sldMk cId="928403879" sldId="268"/>
            <ac:spMk id="6" creationId="{04B7951C-3067-490D-95E0-FB4E7B35944A}"/>
          </ac:spMkLst>
        </pc:spChg>
      </pc:sldChg>
      <pc:sldChg chg="modNotes">
        <pc:chgData name="Wright, Shane" userId="8fe1d04b-32ff-4160-962e-1091295527c2" providerId="ADAL" clId="{75E3F251-BF45-406A-9F21-3CA0D3043042}" dt="2022-12-21T22:37:48.896" v="263"/>
        <pc:sldMkLst>
          <pc:docMk/>
          <pc:sldMk cId="3398774901" sldId="287"/>
        </pc:sldMkLst>
      </pc:sldChg>
      <pc:sldChg chg="addSp delSp modSp mod delAnim modNotes modNotesTx">
        <pc:chgData name="Wright, Shane" userId="8fe1d04b-32ff-4160-962e-1091295527c2" providerId="ADAL" clId="{75E3F251-BF45-406A-9F21-3CA0D3043042}" dt="2023-02-01T20:03:02.830" v="5956" actId="20577"/>
        <pc:sldMkLst>
          <pc:docMk/>
          <pc:sldMk cId="1641309459" sldId="290"/>
        </pc:sldMkLst>
        <pc:spChg chg="mod">
          <ac:chgData name="Wright, Shane" userId="8fe1d04b-32ff-4160-962e-1091295527c2" providerId="ADAL" clId="{75E3F251-BF45-406A-9F21-3CA0D3043042}" dt="2023-01-09T23:09:47.781" v="389" actId="1076"/>
          <ac:spMkLst>
            <pc:docMk/>
            <pc:sldMk cId="1641309459" sldId="290"/>
            <ac:spMk id="2" creationId="{00000000-0000-0000-0000-000000000000}"/>
          </ac:spMkLst>
        </pc:spChg>
        <pc:spChg chg="mod">
          <ac:chgData name="Wright, Shane" userId="8fe1d04b-32ff-4160-962e-1091295527c2" providerId="ADAL" clId="{75E3F251-BF45-406A-9F21-3CA0D3043042}" dt="2023-01-09T22:52:55.887" v="381" actId="5793"/>
          <ac:spMkLst>
            <pc:docMk/>
            <pc:sldMk cId="1641309459" sldId="290"/>
            <ac:spMk id="3" creationId="{00000000-0000-0000-0000-000000000000}"/>
          </ac:spMkLst>
        </pc:spChg>
        <pc:picChg chg="del mod">
          <ac:chgData name="Wright, Shane" userId="8fe1d04b-32ff-4160-962e-1091295527c2" providerId="ADAL" clId="{75E3F251-BF45-406A-9F21-3CA0D3043042}" dt="2023-01-09T23:09:27.929" v="384" actId="478"/>
          <ac:picMkLst>
            <pc:docMk/>
            <pc:sldMk cId="1641309459" sldId="290"/>
            <ac:picMk id="5" creationId="{06AFB1A6-1699-4420-837E-84C624650BBC}"/>
          </ac:picMkLst>
        </pc:picChg>
        <pc:picChg chg="mod">
          <ac:chgData name="Wright, Shane" userId="8fe1d04b-32ff-4160-962e-1091295527c2" providerId="ADAL" clId="{75E3F251-BF45-406A-9F21-3CA0D3043042}" dt="2023-01-26T18:46:05.357" v="4872" actId="1036"/>
          <ac:picMkLst>
            <pc:docMk/>
            <pc:sldMk cId="1641309459" sldId="290"/>
            <ac:picMk id="6" creationId="{F312EEFC-01BB-47A6-946E-66EF1F9D5605}"/>
          </ac:picMkLst>
        </pc:picChg>
        <pc:picChg chg="add mod">
          <ac:chgData name="Wright, Shane" userId="8fe1d04b-32ff-4160-962e-1091295527c2" providerId="ADAL" clId="{75E3F251-BF45-406A-9F21-3CA0D3043042}" dt="2023-01-09T23:11:27.820" v="393" actId="14861"/>
          <ac:picMkLst>
            <pc:docMk/>
            <pc:sldMk cId="1641309459" sldId="290"/>
            <ac:picMk id="7" creationId="{3EEE4DC9-CD8A-4809-8098-DD431A102788}"/>
          </ac:picMkLst>
        </pc:picChg>
      </pc:sldChg>
      <pc:sldChg chg="modSp mod modNotes">
        <pc:chgData name="Wright, Shane" userId="8fe1d04b-32ff-4160-962e-1091295527c2" providerId="ADAL" clId="{75E3F251-BF45-406A-9F21-3CA0D3043042}" dt="2022-12-21T22:37:48.896" v="263"/>
        <pc:sldMkLst>
          <pc:docMk/>
          <pc:sldMk cId="2826264022" sldId="291"/>
        </pc:sldMkLst>
        <pc:spChg chg="mod">
          <ac:chgData name="Wright, Shane" userId="8fe1d04b-32ff-4160-962e-1091295527c2" providerId="ADAL" clId="{75E3F251-BF45-406A-9F21-3CA0D3043042}" dt="2022-12-21T22:37:48.896" v="263"/>
          <ac:spMkLst>
            <pc:docMk/>
            <pc:sldMk cId="2826264022" sldId="291"/>
            <ac:spMk id="2" creationId="{00000000-0000-0000-0000-000000000000}"/>
          </ac:spMkLst>
        </pc:spChg>
        <pc:spChg chg="mod">
          <ac:chgData name="Wright, Shane" userId="8fe1d04b-32ff-4160-962e-1091295527c2" providerId="ADAL" clId="{75E3F251-BF45-406A-9F21-3CA0D3043042}" dt="2022-12-21T22:37:48.896" v="263"/>
          <ac:spMkLst>
            <pc:docMk/>
            <pc:sldMk cId="2826264022" sldId="291"/>
            <ac:spMk id="3" creationId="{00000000-0000-0000-0000-000000000000}"/>
          </ac:spMkLst>
        </pc:spChg>
        <pc:spChg chg="mod">
          <ac:chgData name="Wright, Shane" userId="8fe1d04b-32ff-4160-962e-1091295527c2" providerId="ADAL" clId="{75E3F251-BF45-406A-9F21-3CA0D3043042}" dt="2022-12-21T22:37:48.896" v="263"/>
          <ac:spMkLst>
            <pc:docMk/>
            <pc:sldMk cId="2826264022" sldId="291"/>
            <ac:spMk id="9" creationId="{E6B1C240-8085-4D0F-B8D7-A32FE2EDC770}"/>
          </ac:spMkLst>
        </pc:spChg>
        <pc:picChg chg="mod">
          <ac:chgData name="Wright, Shane" userId="8fe1d04b-32ff-4160-962e-1091295527c2" providerId="ADAL" clId="{75E3F251-BF45-406A-9F21-3CA0D3043042}" dt="2022-12-21T22:37:48.896" v="263"/>
          <ac:picMkLst>
            <pc:docMk/>
            <pc:sldMk cId="2826264022" sldId="291"/>
            <ac:picMk id="5" creationId="{461124D8-8F03-41EB-950A-7E43FB4D3B7D}"/>
          </ac:picMkLst>
        </pc:picChg>
      </pc:sldChg>
      <pc:sldChg chg="modSp modNotes">
        <pc:chgData name="Wright, Shane" userId="8fe1d04b-32ff-4160-962e-1091295527c2" providerId="ADAL" clId="{75E3F251-BF45-406A-9F21-3CA0D3043042}" dt="2022-12-21T22:37:48.896" v="263"/>
        <pc:sldMkLst>
          <pc:docMk/>
          <pc:sldMk cId="3543478215" sldId="294"/>
        </pc:sldMkLst>
        <pc:spChg chg="mod">
          <ac:chgData name="Wright, Shane" userId="8fe1d04b-32ff-4160-962e-1091295527c2" providerId="ADAL" clId="{75E3F251-BF45-406A-9F21-3CA0D3043042}" dt="2022-12-21T22:37:48.896" v="263"/>
          <ac:spMkLst>
            <pc:docMk/>
            <pc:sldMk cId="3543478215" sldId="294"/>
            <ac:spMk id="2" creationId="{00000000-0000-0000-0000-000000000000}"/>
          </ac:spMkLst>
        </pc:spChg>
        <pc:spChg chg="mod">
          <ac:chgData name="Wright, Shane" userId="8fe1d04b-32ff-4160-962e-1091295527c2" providerId="ADAL" clId="{75E3F251-BF45-406A-9F21-3CA0D3043042}" dt="2022-12-21T22:37:48.896" v="263"/>
          <ac:spMkLst>
            <pc:docMk/>
            <pc:sldMk cId="3543478215" sldId="294"/>
            <ac:spMk id="3" creationId="{00000000-0000-0000-0000-000000000000}"/>
          </ac:spMkLst>
        </pc:spChg>
        <pc:spChg chg="mod">
          <ac:chgData name="Wright, Shane" userId="8fe1d04b-32ff-4160-962e-1091295527c2" providerId="ADAL" clId="{75E3F251-BF45-406A-9F21-3CA0D3043042}" dt="2022-12-21T22:37:48.896" v="263"/>
          <ac:spMkLst>
            <pc:docMk/>
            <pc:sldMk cId="3543478215" sldId="294"/>
            <ac:spMk id="7" creationId="{00000000-0000-0000-0000-000000000000}"/>
          </ac:spMkLst>
        </pc:spChg>
      </pc:sldChg>
      <pc:sldChg chg="modSp mod modNotes">
        <pc:chgData name="Wright, Shane" userId="8fe1d04b-32ff-4160-962e-1091295527c2" providerId="ADAL" clId="{75E3F251-BF45-406A-9F21-3CA0D3043042}" dt="2022-12-21T22:37:48.896" v="263"/>
        <pc:sldMkLst>
          <pc:docMk/>
          <pc:sldMk cId="2269533388" sldId="295"/>
        </pc:sldMkLst>
        <pc:spChg chg="mod">
          <ac:chgData name="Wright, Shane" userId="8fe1d04b-32ff-4160-962e-1091295527c2" providerId="ADAL" clId="{75E3F251-BF45-406A-9F21-3CA0D3043042}" dt="2022-12-21T22:37:37.645" v="259"/>
          <ac:spMkLst>
            <pc:docMk/>
            <pc:sldMk cId="2269533388" sldId="295"/>
            <ac:spMk id="2" creationId="{00000000-0000-0000-0000-000000000000}"/>
          </ac:spMkLst>
        </pc:spChg>
      </pc:sldChg>
      <pc:sldChg chg="addSp delSp modSp mod modAnim modNotes modNotesTx">
        <pc:chgData name="Wright, Shane" userId="8fe1d04b-32ff-4160-962e-1091295527c2" providerId="ADAL" clId="{75E3F251-BF45-406A-9F21-3CA0D3043042}" dt="2023-02-02T17:39:46.433" v="6376" actId="20577"/>
        <pc:sldMkLst>
          <pc:docMk/>
          <pc:sldMk cId="4153000061" sldId="302"/>
        </pc:sldMkLst>
        <pc:spChg chg="add del mod">
          <ac:chgData name="Wright, Shane" userId="8fe1d04b-32ff-4160-962e-1091295527c2" providerId="ADAL" clId="{75E3F251-BF45-406A-9F21-3CA0D3043042}" dt="2023-02-01T17:44:29.284" v="5439" actId="478"/>
          <ac:spMkLst>
            <pc:docMk/>
            <pc:sldMk cId="4153000061" sldId="302"/>
            <ac:spMk id="2" creationId="{9B46D330-B119-419F-A575-F821AEA24AA5}"/>
          </ac:spMkLst>
        </pc:spChg>
        <pc:spChg chg="mod">
          <ac:chgData name="Wright, Shane" userId="8fe1d04b-32ff-4160-962e-1091295527c2" providerId="ADAL" clId="{75E3F251-BF45-406A-9F21-3CA0D3043042}" dt="2022-12-21T22:37:48.896" v="263"/>
          <ac:spMkLst>
            <pc:docMk/>
            <pc:sldMk cId="4153000061" sldId="302"/>
            <ac:spMk id="4" creationId="{742D8655-9BA3-4240-A1EC-6672FFD548BD}"/>
          </ac:spMkLst>
        </pc:spChg>
        <pc:spChg chg="mod">
          <ac:chgData name="Wright, Shane" userId="8fe1d04b-32ff-4160-962e-1091295527c2" providerId="ADAL" clId="{75E3F251-BF45-406A-9F21-3CA0D3043042}" dt="2022-12-21T22:37:48.896" v="263"/>
          <ac:spMkLst>
            <pc:docMk/>
            <pc:sldMk cId="4153000061" sldId="302"/>
            <ac:spMk id="6" creationId="{74CADDFB-1D89-4D98-AA68-D0A79523ED2C}"/>
          </ac:spMkLst>
        </pc:spChg>
        <pc:spChg chg="add del mod">
          <ac:chgData name="Wright, Shane" userId="8fe1d04b-32ff-4160-962e-1091295527c2" providerId="ADAL" clId="{75E3F251-BF45-406A-9F21-3CA0D3043042}" dt="2023-02-01T17:44:31.107" v="5440" actId="478"/>
          <ac:spMkLst>
            <pc:docMk/>
            <pc:sldMk cId="4153000061" sldId="302"/>
            <ac:spMk id="8" creationId="{8F0EE9A4-77A6-43A5-B1CB-35A021F3E925}"/>
          </ac:spMkLst>
        </pc:spChg>
        <pc:spChg chg="add mod">
          <ac:chgData name="Wright, Shane" userId="8fe1d04b-32ff-4160-962e-1091295527c2" providerId="ADAL" clId="{75E3F251-BF45-406A-9F21-3CA0D3043042}" dt="2023-02-02T17:12:13.176" v="6233"/>
          <ac:spMkLst>
            <pc:docMk/>
            <pc:sldMk cId="4153000061" sldId="302"/>
            <ac:spMk id="8" creationId="{BFE8D906-3B9C-43B0-B987-5A7478427557}"/>
          </ac:spMkLst>
        </pc:spChg>
        <pc:spChg chg="add mod">
          <ac:chgData name="Wright, Shane" userId="8fe1d04b-32ff-4160-962e-1091295527c2" providerId="ADAL" clId="{75E3F251-BF45-406A-9F21-3CA0D3043042}" dt="2023-02-02T17:12:22.257" v="6234"/>
          <ac:spMkLst>
            <pc:docMk/>
            <pc:sldMk cId="4153000061" sldId="302"/>
            <ac:spMk id="9" creationId="{BB766EA3-EE47-4D7C-8727-4848A056556A}"/>
          </ac:spMkLst>
        </pc:spChg>
        <pc:picChg chg="mod">
          <ac:chgData name="Wright, Shane" userId="8fe1d04b-32ff-4160-962e-1091295527c2" providerId="ADAL" clId="{75E3F251-BF45-406A-9F21-3CA0D3043042}" dt="2022-12-21T22:37:48.896" v="263"/>
          <ac:picMkLst>
            <pc:docMk/>
            <pc:sldMk cId="4153000061" sldId="302"/>
            <ac:picMk id="5" creationId="{9757D0D3-19B9-4C5D-A71B-E3C4A8E57968}"/>
          </ac:picMkLst>
        </pc:picChg>
        <pc:picChg chg="mod">
          <ac:chgData name="Wright, Shane" userId="8fe1d04b-32ff-4160-962e-1091295527c2" providerId="ADAL" clId="{75E3F251-BF45-406A-9F21-3CA0D3043042}" dt="2022-12-21T22:37:48.896" v="263"/>
          <ac:picMkLst>
            <pc:docMk/>
            <pc:sldMk cId="4153000061" sldId="302"/>
            <ac:picMk id="7" creationId="{1E4E8EE7-2320-23A7-71A7-599C0C10E3DC}"/>
          </ac:picMkLst>
        </pc:picChg>
      </pc:sldChg>
      <pc:sldChg chg="addSp delSp modSp mod modNotes modNotesTx">
        <pc:chgData name="Wright, Shane" userId="8fe1d04b-32ff-4160-962e-1091295527c2" providerId="ADAL" clId="{75E3F251-BF45-406A-9F21-3CA0D3043042}" dt="2023-02-02T17:22:00.836" v="6357" actId="20577"/>
        <pc:sldMkLst>
          <pc:docMk/>
          <pc:sldMk cId="3946791947" sldId="305"/>
        </pc:sldMkLst>
        <pc:spChg chg="mod">
          <ac:chgData name="Wright, Shane" userId="8fe1d04b-32ff-4160-962e-1091295527c2" providerId="ADAL" clId="{75E3F251-BF45-406A-9F21-3CA0D3043042}" dt="2022-12-21T22:37:48.896" v="263"/>
          <ac:spMkLst>
            <pc:docMk/>
            <pc:sldMk cId="3946791947" sldId="305"/>
            <ac:spMk id="3" creationId="{B37ABFEB-B9F9-47EF-AEC2-D4314BE775A9}"/>
          </ac:spMkLst>
        </pc:spChg>
        <pc:spChg chg="mod">
          <ac:chgData name="Wright, Shane" userId="8fe1d04b-32ff-4160-962e-1091295527c2" providerId="ADAL" clId="{75E3F251-BF45-406A-9F21-3CA0D3043042}" dt="2023-01-25T18:15:53.183" v="2213" actId="1076"/>
          <ac:spMkLst>
            <pc:docMk/>
            <pc:sldMk cId="3946791947" sldId="305"/>
            <ac:spMk id="8" creationId="{DC5C5A11-5864-4955-B3A3-440A6AD3B20C}"/>
          </ac:spMkLst>
        </pc:spChg>
        <pc:picChg chg="del mod">
          <ac:chgData name="Wright, Shane" userId="8fe1d04b-32ff-4160-962e-1091295527c2" providerId="ADAL" clId="{75E3F251-BF45-406A-9F21-3CA0D3043042}" dt="2023-01-25T18:21:29.007" v="2475" actId="478"/>
          <ac:picMkLst>
            <pc:docMk/>
            <pc:sldMk cId="3946791947" sldId="305"/>
            <ac:picMk id="4" creationId="{B53FDA41-F8DF-40D4-8A37-E20B3D21C90C}"/>
          </ac:picMkLst>
        </pc:picChg>
        <pc:picChg chg="add del mod">
          <ac:chgData name="Wright, Shane" userId="8fe1d04b-32ff-4160-962e-1091295527c2" providerId="ADAL" clId="{75E3F251-BF45-406A-9F21-3CA0D3043042}" dt="2022-12-21T22:16:49.194" v="248" actId="478"/>
          <ac:picMkLst>
            <pc:docMk/>
            <pc:sldMk cId="3946791947" sldId="305"/>
            <ac:picMk id="5" creationId="{4E13310E-BCE1-4EF1-AA95-86AC58B3BE17}"/>
          </ac:picMkLst>
        </pc:picChg>
        <pc:picChg chg="add mod">
          <ac:chgData name="Wright, Shane" userId="8fe1d04b-32ff-4160-962e-1091295527c2" providerId="ADAL" clId="{75E3F251-BF45-406A-9F21-3CA0D3043042}" dt="2023-01-25T18:21:56.956" v="2483" actId="14100"/>
          <ac:picMkLst>
            <pc:docMk/>
            <pc:sldMk cId="3946791947" sldId="305"/>
            <ac:picMk id="5" creationId="{D23E6C1D-83EC-4A00-B864-C20FF1559AD9}"/>
          </ac:picMkLst>
        </pc:picChg>
        <pc:picChg chg="add del mod">
          <ac:chgData name="Wright, Shane" userId="8fe1d04b-32ff-4160-962e-1091295527c2" providerId="ADAL" clId="{75E3F251-BF45-406A-9F21-3CA0D3043042}" dt="2022-12-21T22:16:49.194" v="248" actId="478"/>
          <ac:picMkLst>
            <pc:docMk/>
            <pc:sldMk cId="3946791947" sldId="305"/>
            <ac:picMk id="6" creationId="{1C50434E-D762-463A-B033-FECEF315385F}"/>
          </ac:picMkLst>
        </pc:picChg>
        <pc:picChg chg="add del mod">
          <ac:chgData name="Wright, Shane" userId="8fe1d04b-32ff-4160-962e-1091295527c2" providerId="ADAL" clId="{75E3F251-BF45-406A-9F21-3CA0D3043042}" dt="2022-12-21T22:16:49.194" v="248" actId="478"/>
          <ac:picMkLst>
            <pc:docMk/>
            <pc:sldMk cId="3946791947" sldId="305"/>
            <ac:picMk id="7" creationId="{550C79D6-AAF5-40E8-A378-E4136E271E14}"/>
          </ac:picMkLst>
        </pc:picChg>
        <pc:picChg chg="add del mod">
          <ac:chgData name="Wright, Shane" userId="8fe1d04b-32ff-4160-962e-1091295527c2" providerId="ADAL" clId="{75E3F251-BF45-406A-9F21-3CA0D3043042}" dt="2022-12-21T22:16:49.194" v="248" actId="478"/>
          <ac:picMkLst>
            <pc:docMk/>
            <pc:sldMk cId="3946791947" sldId="305"/>
            <ac:picMk id="9" creationId="{CDB643E5-A025-48F9-8FD7-95547417284A}"/>
          </ac:picMkLst>
        </pc:picChg>
      </pc:sldChg>
      <pc:sldChg chg="modSp modNotes">
        <pc:chgData name="Wright, Shane" userId="8fe1d04b-32ff-4160-962e-1091295527c2" providerId="ADAL" clId="{75E3F251-BF45-406A-9F21-3CA0D3043042}" dt="2022-12-21T22:37:48.896" v="263"/>
        <pc:sldMkLst>
          <pc:docMk/>
          <pc:sldMk cId="3433805885" sldId="310"/>
        </pc:sldMkLst>
        <pc:spChg chg="mod">
          <ac:chgData name="Wright, Shane" userId="8fe1d04b-32ff-4160-962e-1091295527c2" providerId="ADAL" clId="{75E3F251-BF45-406A-9F21-3CA0D3043042}" dt="2022-12-21T22:37:48.896" v="263"/>
          <ac:spMkLst>
            <pc:docMk/>
            <pc:sldMk cId="3433805885" sldId="310"/>
            <ac:spMk id="2" creationId="{A8400BC2-CD29-45F3-B3F1-38E569BDE9CF}"/>
          </ac:spMkLst>
        </pc:spChg>
        <pc:spChg chg="mod">
          <ac:chgData name="Wright, Shane" userId="8fe1d04b-32ff-4160-962e-1091295527c2" providerId="ADAL" clId="{75E3F251-BF45-406A-9F21-3CA0D3043042}" dt="2022-12-21T22:37:48.896" v="263"/>
          <ac:spMkLst>
            <pc:docMk/>
            <pc:sldMk cId="3433805885" sldId="310"/>
            <ac:spMk id="18" creationId="{00000000-0000-0000-0000-000000000000}"/>
          </ac:spMkLst>
        </pc:spChg>
        <pc:spChg chg="mod">
          <ac:chgData name="Wright, Shane" userId="8fe1d04b-32ff-4160-962e-1091295527c2" providerId="ADAL" clId="{75E3F251-BF45-406A-9F21-3CA0D3043042}" dt="2022-12-21T22:37:48.896" v="263"/>
          <ac:spMkLst>
            <pc:docMk/>
            <pc:sldMk cId="3433805885" sldId="310"/>
            <ac:spMk id="19" creationId="{C509E76A-4859-4BAA-958D-4C2701DD90FE}"/>
          </ac:spMkLst>
        </pc:spChg>
        <pc:spChg chg="mod">
          <ac:chgData name="Wright, Shane" userId="8fe1d04b-32ff-4160-962e-1091295527c2" providerId="ADAL" clId="{75E3F251-BF45-406A-9F21-3CA0D3043042}" dt="2022-12-21T22:37:48.896" v="263"/>
          <ac:spMkLst>
            <pc:docMk/>
            <pc:sldMk cId="3433805885" sldId="310"/>
            <ac:spMk id="22" creationId="{F6E798ED-2DC0-4BFC-BDE0-3CD50E64DCC3}"/>
          </ac:spMkLst>
        </pc:spChg>
        <pc:spChg chg="mod">
          <ac:chgData name="Wright, Shane" userId="8fe1d04b-32ff-4160-962e-1091295527c2" providerId="ADAL" clId="{75E3F251-BF45-406A-9F21-3CA0D3043042}" dt="2022-12-21T22:37:48.896" v="263"/>
          <ac:spMkLst>
            <pc:docMk/>
            <pc:sldMk cId="3433805885" sldId="310"/>
            <ac:spMk id="25" creationId="{87A3385E-4854-4E40-A261-2A95845EEB6F}"/>
          </ac:spMkLst>
        </pc:spChg>
        <pc:spChg chg="mod">
          <ac:chgData name="Wright, Shane" userId="8fe1d04b-32ff-4160-962e-1091295527c2" providerId="ADAL" clId="{75E3F251-BF45-406A-9F21-3CA0D3043042}" dt="2022-12-21T22:37:48.896" v="263"/>
          <ac:spMkLst>
            <pc:docMk/>
            <pc:sldMk cId="3433805885" sldId="310"/>
            <ac:spMk id="26" creationId="{CFBF429C-8B15-428B-A5C4-9818137A250A}"/>
          </ac:spMkLst>
        </pc:spChg>
        <pc:spChg chg="mod">
          <ac:chgData name="Wright, Shane" userId="8fe1d04b-32ff-4160-962e-1091295527c2" providerId="ADAL" clId="{75E3F251-BF45-406A-9F21-3CA0D3043042}" dt="2022-12-21T22:37:48.896" v="263"/>
          <ac:spMkLst>
            <pc:docMk/>
            <pc:sldMk cId="3433805885" sldId="310"/>
            <ac:spMk id="28" creationId="{7F9D1A6D-AE89-474D-926E-19992C57951A}"/>
          </ac:spMkLst>
        </pc:spChg>
        <pc:spChg chg="mod">
          <ac:chgData name="Wright, Shane" userId="8fe1d04b-32ff-4160-962e-1091295527c2" providerId="ADAL" clId="{75E3F251-BF45-406A-9F21-3CA0D3043042}" dt="2022-12-21T22:37:48.896" v="263"/>
          <ac:spMkLst>
            <pc:docMk/>
            <pc:sldMk cId="3433805885" sldId="310"/>
            <ac:spMk id="31" creationId="{534D54E6-C671-4CDE-8CFE-7AF96D6D7443}"/>
          </ac:spMkLst>
        </pc:spChg>
        <pc:grpChg chg="mod">
          <ac:chgData name="Wright, Shane" userId="8fe1d04b-32ff-4160-962e-1091295527c2" providerId="ADAL" clId="{75E3F251-BF45-406A-9F21-3CA0D3043042}" dt="2022-12-21T22:37:48.896" v="263"/>
          <ac:grpSpMkLst>
            <pc:docMk/>
            <pc:sldMk cId="3433805885" sldId="310"/>
            <ac:grpSpMk id="20" creationId="{5F0014D6-74C9-440B-BD6B-0D96EE8FAC0D}"/>
          </ac:grpSpMkLst>
        </pc:grpChg>
        <pc:grpChg chg="mod">
          <ac:chgData name="Wright, Shane" userId="8fe1d04b-32ff-4160-962e-1091295527c2" providerId="ADAL" clId="{75E3F251-BF45-406A-9F21-3CA0D3043042}" dt="2022-12-21T22:37:48.896" v="263"/>
          <ac:grpSpMkLst>
            <pc:docMk/>
            <pc:sldMk cId="3433805885" sldId="310"/>
            <ac:grpSpMk id="23" creationId="{71F2878B-F643-4010-BA4B-B60096B20CAE}"/>
          </ac:grpSpMkLst>
        </pc:grpChg>
        <pc:grpChg chg="mod">
          <ac:chgData name="Wright, Shane" userId="8fe1d04b-32ff-4160-962e-1091295527c2" providerId="ADAL" clId="{75E3F251-BF45-406A-9F21-3CA0D3043042}" dt="2022-12-21T22:37:48.896" v="263"/>
          <ac:grpSpMkLst>
            <pc:docMk/>
            <pc:sldMk cId="3433805885" sldId="310"/>
            <ac:grpSpMk id="29" creationId="{73525C8E-22ED-4471-916E-71D330F23FF0}"/>
          </ac:grpSpMkLst>
        </pc:grpChg>
        <pc:picChg chg="mod">
          <ac:chgData name="Wright, Shane" userId="8fe1d04b-32ff-4160-962e-1091295527c2" providerId="ADAL" clId="{75E3F251-BF45-406A-9F21-3CA0D3043042}" dt="2022-12-21T22:37:48.896" v="263"/>
          <ac:picMkLst>
            <pc:docMk/>
            <pc:sldMk cId="3433805885" sldId="310"/>
            <ac:picMk id="3" creationId="{ED9A4E4B-E013-4FA4-A19C-61D890D58A65}"/>
          </ac:picMkLst>
        </pc:picChg>
        <pc:picChg chg="mod">
          <ac:chgData name="Wright, Shane" userId="8fe1d04b-32ff-4160-962e-1091295527c2" providerId="ADAL" clId="{75E3F251-BF45-406A-9F21-3CA0D3043042}" dt="2022-12-21T22:37:48.896" v="263"/>
          <ac:picMkLst>
            <pc:docMk/>
            <pc:sldMk cId="3433805885" sldId="310"/>
            <ac:picMk id="21" creationId="{FC800ABA-2A00-4433-A699-0D05E4B3286A}"/>
          </ac:picMkLst>
        </pc:picChg>
        <pc:picChg chg="mod">
          <ac:chgData name="Wright, Shane" userId="8fe1d04b-32ff-4160-962e-1091295527c2" providerId="ADAL" clId="{75E3F251-BF45-406A-9F21-3CA0D3043042}" dt="2022-12-21T22:37:48.896" v="263"/>
          <ac:picMkLst>
            <pc:docMk/>
            <pc:sldMk cId="3433805885" sldId="310"/>
            <ac:picMk id="24" creationId="{3D15C232-3FF0-4E6F-B95A-A90597ED7CC1}"/>
          </ac:picMkLst>
        </pc:picChg>
        <pc:picChg chg="mod">
          <ac:chgData name="Wright, Shane" userId="8fe1d04b-32ff-4160-962e-1091295527c2" providerId="ADAL" clId="{75E3F251-BF45-406A-9F21-3CA0D3043042}" dt="2022-12-21T22:37:48.896" v="263"/>
          <ac:picMkLst>
            <pc:docMk/>
            <pc:sldMk cId="3433805885" sldId="310"/>
            <ac:picMk id="27" creationId="{9108D786-1B9D-446C-A224-281133137CA5}"/>
          </ac:picMkLst>
        </pc:picChg>
        <pc:picChg chg="mod">
          <ac:chgData name="Wright, Shane" userId="8fe1d04b-32ff-4160-962e-1091295527c2" providerId="ADAL" clId="{75E3F251-BF45-406A-9F21-3CA0D3043042}" dt="2022-12-21T22:37:48.896" v="263"/>
          <ac:picMkLst>
            <pc:docMk/>
            <pc:sldMk cId="3433805885" sldId="310"/>
            <ac:picMk id="30" creationId="{9D5BE787-FBE5-4A21-BEAF-0617DCA9EB49}"/>
          </ac:picMkLst>
        </pc:picChg>
      </pc:sldChg>
      <pc:sldChg chg="modSp modNotes">
        <pc:chgData name="Wright, Shane" userId="8fe1d04b-32ff-4160-962e-1091295527c2" providerId="ADAL" clId="{75E3F251-BF45-406A-9F21-3CA0D3043042}" dt="2022-12-21T22:37:48.896" v="263"/>
        <pc:sldMkLst>
          <pc:docMk/>
          <pc:sldMk cId="1555260627" sldId="314"/>
        </pc:sldMkLst>
        <pc:spChg chg="mod">
          <ac:chgData name="Wright, Shane" userId="8fe1d04b-32ff-4160-962e-1091295527c2" providerId="ADAL" clId="{75E3F251-BF45-406A-9F21-3CA0D3043042}" dt="2022-12-21T22:37:48.896" v="263"/>
          <ac:spMkLst>
            <pc:docMk/>
            <pc:sldMk cId="1555260627" sldId="314"/>
            <ac:spMk id="2" creationId="{00000000-0000-0000-0000-000000000000}"/>
          </ac:spMkLst>
        </pc:spChg>
        <pc:spChg chg="mod">
          <ac:chgData name="Wright, Shane" userId="8fe1d04b-32ff-4160-962e-1091295527c2" providerId="ADAL" clId="{75E3F251-BF45-406A-9F21-3CA0D3043042}" dt="2022-12-21T22:37:48.896" v="263"/>
          <ac:spMkLst>
            <pc:docMk/>
            <pc:sldMk cId="1555260627" sldId="314"/>
            <ac:spMk id="3" creationId="{00000000-0000-0000-0000-000000000000}"/>
          </ac:spMkLst>
        </pc:spChg>
        <pc:spChg chg="mod">
          <ac:chgData name="Wright, Shane" userId="8fe1d04b-32ff-4160-962e-1091295527c2" providerId="ADAL" clId="{75E3F251-BF45-406A-9F21-3CA0D3043042}" dt="2022-12-21T22:37:48.896" v="263"/>
          <ac:spMkLst>
            <pc:docMk/>
            <pc:sldMk cId="1555260627" sldId="314"/>
            <ac:spMk id="10" creationId="{16EE4DCA-95F8-45A8-968A-AC0F7847C129}"/>
          </ac:spMkLst>
        </pc:spChg>
      </pc:sldChg>
      <pc:sldChg chg="modSp modNotes">
        <pc:chgData name="Wright, Shane" userId="8fe1d04b-32ff-4160-962e-1091295527c2" providerId="ADAL" clId="{75E3F251-BF45-406A-9F21-3CA0D3043042}" dt="2022-12-21T22:37:48.896" v="263"/>
        <pc:sldMkLst>
          <pc:docMk/>
          <pc:sldMk cId="1931890129" sldId="315"/>
        </pc:sldMkLst>
        <pc:spChg chg="mod">
          <ac:chgData name="Wright, Shane" userId="8fe1d04b-32ff-4160-962e-1091295527c2" providerId="ADAL" clId="{75E3F251-BF45-406A-9F21-3CA0D3043042}" dt="2022-12-21T22:37:48.896" v="263"/>
          <ac:spMkLst>
            <pc:docMk/>
            <pc:sldMk cId="1931890129" sldId="315"/>
            <ac:spMk id="2" creationId="{00000000-0000-0000-0000-000000000000}"/>
          </ac:spMkLst>
        </pc:spChg>
        <pc:spChg chg="mod">
          <ac:chgData name="Wright, Shane" userId="8fe1d04b-32ff-4160-962e-1091295527c2" providerId="ADAL" clId="{75E3F251-BF45-406A-9F21-3CA0D3043042}" dt="2022-12-21T22:37:48.896" v="263"/>
          <ac:spMkLst>
            <pc:docMk/>
            <pc:sldMk cId="1931890129" sldId="315"/>
            <ac:spMk id="3" creationId="{00000000-0000-0000-0000-000000000000}"/>
          </ac:spMkLst>
        </pc:spChg>
        <pc:spChg chg="mod">
          <ac:chgData name="Wright, Shane" userId="8fe1d04b-32ff-4160-962e-1091295527c2" providerId="ADAL" clId="{75E3F251-BF45-406A-9F21-3CA0D3043042}" dt="2022-12-21T22:37:48.896" v="263"/>
          <ac:spMkLst>
            <pc:docMk/>
            <pc:sldMk cId="1931890129" sldId="315"/>
            <ac:spMk id="4" creationId="{00000000-0000-0000-0000-000000000000}"/>
          </ac:spMkLst>
        </pc:spChg>
        <pc:spChg chg="mod">
          <ac:chgData name="Wright, Shane" userId="8fe1d04b-32ff-4160-962e-1091295527c2" providerId="ADAL" clId="{75E3F251-BF45-406A-9F21-3CA0D3043042}" dt="2022-12-21T22:37:48.896" v="263"/>
          <ac:spMkLst>
            <pc:docMk/>
            <pc:sldMk cId="1931890129" sldId="315"/>
            <ac:spMk id="5" creationId="{00000000-0000-0000-0000-000000000000}"/>
          </ac:spMkLst>
        </pc:spChg>
        <pc:spChg chg="mod">
          <ac:chgData name="Wright, Shane" userId="8fe1d04b-32ff-4160-962e-1091295527c2" providerId="ADAL" clId="{75E3F251-BF45-406A-9F21-3CA0D3043042}" dt="2022-12-21T22:37:48.896" v="263"/>
          <ac:spMkLst>
            <pc:docMk/>
            <pc:sldMk cId="1931890129" sldId="315"/>
            <ac:spMk id="8" creationId="{00000000-0000-0000-0000-000000000000}"/>
          </ac:spMkLst>
        </pc:spChg>
        <pc:spChg chg="mod">
          <ac:chgData name="Wright, Shane" userId="8fe1d04b-32ff-4160-962e-1091295527c2" providerId="ADAL" clId="{75E3F251-BF45-406A-9F21-3CA0D3043042}" dt="2022-12-21T22:37:48.896" v="263"/>
          <ac:spMkLst>
            <pc:docMk/>
            <pc:sldMk cId="1931890129" sldId="315"/>
            <ac:spMk id="10" creationId="{00000000-0000-0000-0000-000000000000}"/>
          </ac:spMkLst>
        </pc:spChg>
        <pc:spChg chg="mod">
          <ac:chgData name="Wright, Shane" userId="8fe1d04b-32ff-4160-962e-1091295527c2" providerId="ADAL" clId="{75E3F251-BF45-406A-9F21-3CA0D3043042}" dt="2022-12-21T22:37:48.896" v="263"/>
          <ac:spMkLst>
            <pc:docMk/>
            <pc:sldMk cId="1931890129" sldId="315"/>
            <ac:spMk id="11" creationId="{00000000-0000-0000-0000-000000000000}"/>
          </ac:spMkLst>
        </pc:spChg>
        <pc:spChg chg="mod">
          <ac:chgData name="Wright, Shane" userId="8fe1d04b-32ff-4160-962e-1091295527c2" providerId="ADAL" clId="{75E3F251-BF45-406A-9F21-3CA0D3043042}" dt="2022-12-21T22:37:48.896" v="263"/>
          <ac:spMkLst>
            <pc:docMk/>
            <pc:sldMk cId="1931890129" sldId="315"/>
            <ac:spMk id="12" creationId="{00000000-0000-0000-0000-000000000000}"/>
          </ac:spMkLst>
        </pc:spChg>
        <pc:spChg chg="mod">
          <ac:chgData name="Wright, Shane" userId="8fe1d04b-32ff-4160-962e-1091295527c2" providerId="ADAL" clId="{75E3F251-BF45-406A-9F21-3CA0D3043042}" dt="2022-12-21T22:37:48.896" v="263"/>
          <ac:spMkLst>
            <pc:docMk/>
            <pc:sldMk cId="1931890129" sldId="315"/>
            <ac:spMk id="22" creationId="{00000000-0000-0000-0000-000000000000}"/>
          </ac:spMkLst>
        </pc:spChg>
        <pc:spChg chg="mod">
          <ac:chgData name="Wright, Shane" userId="8fe1d04b-32ff-4160-962e-1091295527c2" providerId="ADAL" clId="{75E3F251-BF45-406A-9F21-3CA0D3043042}" dt="2022-12-21T22:37:48.896" v="263"/>
          <ac:spMkLst>
            <pc:docMk/>
            <pc:sldMk cId="1931890129" sldId="315"/>
            <ac:spMk id="23" creationId="{00000000-0000-0000-0000-000000000000}"/>
          </ac:spMkLst>
        </pc:spChg>
        <pc:spChg chg="mod">
          <ac:chgData name="Wright, Shane" userId="8fe1d04b-32ff-4160-962e-1091295527c2" providerId="ADAL" clId="{75E3F251-BF45-406A-9F21-3CA0D3043042}" dt="2022-12-21T22:37:48.896" v="263"/>
          <ac:spMkLst>
            <pc:docMk/>
            <pc:sldMk cId="1931890129" sldId="315"/>
            <ac:spMk id="25" creationId="{00000000-0000-0000-0000-000000000000}"/>
          </ac:spMkLst>
        </pc:spChg>
        <pc:spChg chg="mod">
          <ac:chgData name="Wright, Shane" userId="8fe1d04b-32ff-4160-962e-1091295527c2" providerId="ADAL" clId="{75E3F251-BF45-406A-9F21-3CA0D3043042}" dt="2022-12-21T22:37:48.896" v="263"/>
          <ac:spMkLst>
            <pc:docMk/>
            <pc:sldMk cId="1931890129" sldId="315"/>
            <ac:spMk id="26" creationId="{00000000-0000-0000-0000-000000000000}"/>
          </ac:spMkLst>
        </pc:spChg>
        <pc:spChg chg="mod">
          <ac:chgData name="Wright, Shane" userId="8fe1d04b-32ff-4160-962e-1091295527c2" providerId="ADAL" clId="{75E3F251-BF45-406A-9F21-3CA0D3043042}" dt="2022-12-21T22:37:48.896" v="263"/>
          <ac:spMkLst>
            <pc:docMk/>
            <pc:sldMk cId="1931890129" sldId="315"/>
            <ac:spMk id="27" creationId="{00000000-0000-0000-0000-000000000000}"/>
          </ac:spMkLst>
        </pc:spChg>
        <pc:spChg chg="mod">
          <ac:chgData name="Wright, Shane" userId="8fe1d04b-32ff-4160-962e-1091295527c2" providerId="ADAL" clId="{75E3F251-BF45-406A-9F21-3CA0D3043042}" dt="2022-12-21T22:37:48.896" v="263"/>
          <ac:spMkLst>
            <pc:docMk/>
            <pc:sldMk cId="1931890129" sldId="315"/>
            <ac:spMk id="28" creationId="{00000000-0000-0000-0000-000000000000}"/>
          </ac:spMkLst>
        </pc:spChg>
        <pc:spChg chg="mod">
          <ac:chgData name="Wright, Shane" userId="8fe1d04b-32ff-4160-962e-1091295527c2" providerId="ADAL" clId="{75E3F251-BF45-406A-9F21-3CA0D3043042}" dt="2022-12-21T22:37:48.896" v="263"/>
          <ac:spMkLst>
            <pc:docMk/>
            <pc:sldMk cId="1931890129" sldId="315"/>
            <ac:spMk id="29" creationId="{00000000-0000-0000-0000-000000000000}"/>
          </ac:spMkLst>
        </pc:spChg>
        <pc:spChg chg="mod">
          <ac:chgData name="Wright, Shane" userId="8fe1d04b-32ff-4160-962e-1091295527c2" providerId="ADAL" clId="{75E3F251-BF45-406A-9F21-3CA0D3043042}" dt="2022-12-21T22:37:48.896" v="263"/>
          <ac:spMkLst>
            <pc:docMk/>
            <pc:sldMk cId="1931890129" sldId="315"/>
            <ac:spMk id="30" creationId="{00000000-0000-0000-0000-000000000000}"/>
          </ac:spMkLst>
        </pc:spChg>
        <pc:spChg chg="mod">
          <ac:chgData name="Wright, Shane" userId="8fe1d04b-32ff-4160-962e-1091295527c2" providerId="ADAL" clId="{75E3F251-BF45-406A-9F21-3CA0D3043042}" dt="2022-12-21T22:37:48.896" v="263"/>
          <ac:spMkLst>
            <pc:docMk/>
            <pc:sldMk cId="1931890129" sldId="315"/>
            <ac:spMk id="31" creationId="{00000000-0000-0000-0000-000000000000}"/>
          </ac:spMkLst>
        </pc:spChg>
        <pc:spChg chg="mod">
          <ac:chgData name="Wright, Shane" userId="8fe1d04b-32ff-4160-962e-1091295527c2" providerId="ADAL" clId="{75E3F251-BF45-406A-9F21-3CA0D3043042}" dt="2022-12-21T22:37:48.896" v="263"/>
          <ac:spMkLst>
            <pc:docMk/>
            <pc:sldMk cId="1931890129" sldId="315"/>
            <ac:spMk id="35" creationId="{00000000-0000-0000-0000-000000000000}"/>
          </ac:spMkLst>
        </pc:spChg>
        <pc:spChg chg="mod">
          <ac:chgData name="Wright, Shane" userId="8fe1d04b-32ff-4160-962e-1091295527c2" providerId="ADAL" clId="{75E3F251-BF45-406A-9F21-3CA0D3043042}" dt="2022-12-21T22:37:48.896" v="263"/>
          <ac:spMkLst>
            <pc:docMk/>
            <pc:sldMk cId="1931890129" sldId="315"/>
            <ac:spMk id="37" creationId="{00000000-0000-0000-0000-000000000000}"/>
          </ac:spMkLst>
        </pc:spChg>
        <pc:spChg chg="mod">
          <ac:chgData name="Wright, Shane" userId="8fe1d04b-32ff-4160-962e-1091295527c2" providerId="ADAL" clId="{75E3F251-BF45-406A-9F21-3CA0D3043042}" dt="2022-12-21T22:37:48.896" v="263"/>
          <ac:spMkLst>
            <pc:docMk/>
            <pc:sldMk cId="1931890129" sldId="315"/>
            <ac:spMk id="38" creationId="{00000000-0000-0000-0000-000000000000}"/>
          </ac:spMkLst>
        </pc:spChg>
        <pc:spChg chg="mod">
          <ac:chgData name="Wright, Shane" userId="8fe1d04b-32ff-4160-962e-1091295527c2" providerId="ADAL" clId="{75E3F251-BF45-406A-9F21-3CA0D3043042}" dt="2022-12-21T22:37:48.896" v="263"/>
          <ac:spMkLst>
            <pc:docMk/>
            <pc:sldMk cId="1931890129" sldId="315"/>
            <ac:spMk id="39" creationId="{00000000-0000-0000-0000-000000000000}"/>
          </ac:spMkLst>
        </pc:spChg>
        <pc:spChg chg="mod">
          <ac:chgData name="Wright, Shane" userId="8fe1d04b-32ff-4160-962e-1091295527c2" providerId="ADAL" clId="{75E3F251-BF45-406A-9F21-3CA0D3043042}" dt="2022-12-21T22:37:48.896" v="263"/>
          <ac:spMkLst>
            <pc:docMk/>
            <pc:sldMk cId="1931890129" sldId="315"/>
            <ac:spMk id="44" creationId="{00000000-0000-0000-0000-000000000000}"/>
          </ac:spMkLst>
        </pc:spChg>
        <pc:spChg chg="mod">
          <ac:chgData name="Wright, Shane" userId="8fe1d04b-32ff-4160-962e-1091295527c2" providerId="ADAL" clId="{75E3F251-BF45-406A-9F21-3CA0D3043042}" dt="2022-12-21T22:37:48.896" v="263"/>
          <ac:spMkLst>
            <pc:docMk/>
            <pc:sldMk cId="1931890129" sldId="315"/>
            <ac:spMk id="49" creationId="{00000000-0000-0000-0000-000000000000}"/>
          </ac:spMkLst>
        </pc:spChg>
        <pc:spChg chg="mod">
          <ac:chgData name="Wright, Shane" userId="8fe1d04b-32ff-4160-962e-1091295527c2" providerId="ADAL" clId="{75E3F251-BF45-406A-9F21-3CA0D3043042}" dt="2022-12-21T22:37:48.896" v="263"/>
          <ac:spMkLst>
            <pc:docMk/>
            <pc:sldMk cId="1931890129" sldId="315"/>
            <ac:spMk id="51" creationId="{00000000-0000-0000-0000-000000000000}"/>
          </ac:spMkLst>
        </pc:spChg>
        <pc:spChg chg="mod">
          <ac:chgData name="Wright, Shane" userId="8fe1d04b-32ff-4160-962e-1091295527c2" providerId="ADAL" clId="{75E3F251-BF45-406A-9F21-3CA0D3043042}" dt="2022-12-21T22:37:48.896" v="263"/>
          <ac:spMkLst>
            <pc:docMk/>
            <pc:sldMk cId="1931890129" sldId="315"/>
            <ac:spMk id="52" creationId="{00000000-0000-0000-0000-000000000000}"/>
          </ac:spMkLst>
        </pc:spChg>
        <pc:grpChg chg="mod">
          <ac:chgData name="Wright, Shane" userId="8fe1d04b-32ff-4160-962e-1091295527c2" providerId="ADAL" clId="{75E3F251-BF45-406A-9F21-3CA0D3043042}" dt="2022-12-21T22:37:48.896" v="263"/>
          <ac:grpSpMkLst>
            <pc:docMk/>
            <pc:sldMk cId="1931890129" sldId="315"/>
            <ac:grpSpMk id="6" creationId="{00000000-0000-0000-0000-000000000000}"/>
          </ac:grpSpMkLst>
        </pc:grpChg>
        <pc:grpChg chg="mod">
          <ac:chgData name="Wright, Shane" userId="8fe1d04b-32ff-4160-962e-1091295527c2" providerId="ADAL" clId="{75E3F251-BF45-406A-9F21-3CA0D3043042}" dt="2022-12-21T22:37:48.896" v="263"/>
          <ac:grpSpMkLst>
            <pc:docMk/>
            <pc:sldMk cId="1931890129" sldId="315"/>
            <ac:grpSpMk id="17" creationId="{00000000-0000-0000-0000-000000000000}"/>
          </ac:grpSpMkLst>
        </pc:grpChg>
        <pc:grpChg chg="mod">
          <ac:chgData name="Wright, Shane" userId="8fe1d04b-32ff-4160-962e-1091295527c2" providerId="ADAL" clId="{75E3F251-BF45-406A-9F21-3CA0D3043042}" dt="2022-12-21T22:37:48.896" v="263"/>
          <ac:grpSpMkLst>
            <pc:docMk/>
            <pc:sldMk cId="1931890129" sldId="315"/>
            <ac:grpSpMk id="24" creationId="{00000000-0000-0000-0000-000000000000}"/>
          </ac:grpSpMkLst>
        </pc:grpChg>
        <pc:grpChg chg="mod">
          <ac:chgData name="Wright, Shane" userId="8fe1d04b-32ff-4160-962e-1091295527c2" providerId="ADAL" clId="{75E3F251-BF45-406A-9F21-3CA0D3043042}" dt="2022-12-21T22:37:48.896" v="263"/>
          <ac:grpSpMkLst>
            <pc:docMk/>
            <pc:sldMk cId="1931890129" sldId="315"/>
            <ac:grpSpMk id="36" creationId="{00000000-0000-0000-0000-000000000000}"/>
          </ac:grpSpMkLst>
        </pc:grpChg>
        <pc:grpChg chg="mod">
          <ac:chgData name="Wright, Shane" userId="8fe1d04b-32ff-4160-962e-1091295527c2" providerId="ADAL" clId="{75E3F251-BF45-406A-9F21-3CA0D3043042}" dt="2022-12-21T22:37:48.896" v="263"/>
          <ac:grpSpMkLst>
            <pc:docMk/>
            <pc:sldMk cId="1931890129" sldId="315"/>
            <ac:grpSpMk id="45" creationId="{00000000-0000-0000-0000-000000000000}"/>
          </ac:grpSpMkLst>
        </pc:grpChg>
        <pc:grpChg chg="mod">
          <ac:chgData name="Wright, Shane" userId="8fe1d04b-32ff-4160-962e-1091295527c2" providerId="ADAL" clId="{75E3F251-BF45-406A-9F21-3CA0D3043042}" dt="2022-12-21T22:37:48.896" v="263"/>
          <ac:grpSpMkLst>
            <pc:docMk/>
            <pc:sldMk cId="1931890129" sldId="315"/>
            <ac:grpSpMk id="50" creationId="{00000000-0000-0000-0000-000000000000}"/>
          </ac:grpSpMkLst>
        </pc:grpChg>
        <pc:picChg chg="mod">
          <ac:chgData name="Wright, Shane" userId="8fe1d04b-32ff-4160-962e-1091295527c2" providerId="ADAL" clId="{75E3F251-BF45-406A-9F21-3CA0D3043042}" dt="2022-12-21T22:37:48.896" v="263"/>
          <ac:picMkLst>
            <pc:docMk/>
            <pc:sldMk cId="1931890129" sldId="315"/>
            <ac:picMk id="7" creationId="{00000000-0000-0000-0000-000000000000}"/>
          </ac:picMkLst>
        </pc:picChg>
        <pc:picChg chg="mod">
          <ac:chgData name="Wright, Shane" userId="8fe1d04b-32ff-4160-962e-1091295527c2" providerId="ADAL" clId="{75E3F251-BF45-406A-9F21-3CA0D3043042}" dt="2022-12-21T22:37:48.896" v="263"/>
          <ac:picMkLst>
            <pc:docMk/>
            <pc:sldMk cId="1931890129" sldId="315"/>
            <ac:picMk id="9" creationId="{00000000-0000-0000-0000-000000000000}"/>
          </ac:picMkLst>
        </pc:picChg>
        <pc:picChg chg="mod">
          <ac:chgData name="Wright, Shane" userId="8fe1d04b-32ff-4160-962e-1091295527c2" providerId="ADAL" clId="{75E3F251-BF45-406A-9F21-3CA0D3043042}" dt="2022-12-21T22:37:48.896" v="263"/>
          <ac:picMkLst>
            <pc:docMk/>
            <pc:sldMk cId="1931890129" sldId="315"/>
            <ac:picMk id="13" creationId="{00000000-0000-0000-0000-000000000000}"/>
          </ac:picMkLst>
        </pc:picChg>
        <pc:picChg chg="mod">
          <ac:chgData name="Wright, Shane" userId="8fe1d04b-32ff-4160-962e-1091295527c2" providerId="ADAL" clId="{75E3F251-BF45-406A-9F21-3CA0D3043042}" dt="2022-12-21T22:37:48.896" v="263"/>
          <ac:picMkLst>
            <pc:docMk/>
            <pc:sldMk cId="1931890129" sldId="315"/>
            <ac:picMk id="14" creationId="{00000000-0000-0000-0000-000000000000}"/>
          </ac:picMkLst>
        </pc:picChg>
        <pc:picChg chg="mod">
          <ac:chgData name="Wright, Shane" userId="8fe1d04b-32ff-4160-962e-1091295527c2" providerId="ADAL" clId="{75E3F251-BF45-406A-9F21-3CA0D3043042}" dt="2022-12-21T22:37:48.896" v="263"/>
          <ac:picMkLst>
            <pc:docMk/>
            <pc:sldMk cId="1931890129" sldId="315"/>
            <ac:picMk id="18" creationId="{00000000-0000-0000-0000-000000000000}"/>
          </ac:picMkLst>
        </pc:picChg>
        <pc:picChg chg="mod">
          <ac:chgData name="Wright, Shane" userId="8fe1d04b-32ff-4160-962e-1091295527c2" providerId="ADAL" clId="{75E3F251-BF45-406A-9F21-3CA0D3043042}" dt="2022-12-21T22:37:48.896" v="263"/>
          <ac:picMkLst>
            <pc:docMk/>
            <pc:sldMk cId="1931890129" sldId="315"/>
            <ac:picMk id="19" creationId="{00000000-0000-0000-0000-000000000000}"/>
          </ac:picMkLst>
        </pc:picChg>
        <pc:picChg chg="mod">
          <ac:chgData name="Wright, Shane" userId="8fe1d04b-32ff-4160-962e-1091295527c2" providerId="ADAL" clId="{75E3F251-BF45-406A-9F21-3CA0D3043042}" dt="2022-12-21T22:37:48.896" v="263"/>
          <ac:picMkLst>
            <pc:docMk/>
            <pc:sldMk cId="1931890129" sldId="315"/>
            <ac:picMk id="20" creationId="{00000000-0000-0000-0000-000000000000}"/>
          </ac:picMkLst>
        </pc:picChg>
        <pc:picChg chg="mod">
          <ac:chgData name="Wright, Shane" userId="8fe1d04b-32ff-4160-962e-1091295527c2" providerId="ADAL" clId="{75E3F251-BF45-406A-9F21-3CA0D3043042}" dt="2022-12-21T22:37:48.896" v="263"/>
          <ac:picMkLst>
            <pc:docMk/>
            <pc:sldMk cId="1931890129" sldId="315"/>
            <ac:picMk id="21" creationId="{00000000-0000-0000-0000-000000000000}"/>
          </ac:picMkLst>
        </pc:picChg>
        <pc:picChg chg="mod">
          <ac:chgData name="Wright, Shane" userId="8fe1d04b-32ff-4160-962e-1091295527c2" providerId="ADAL" clId="{75E3F251-BF45-406A-9F21-3CA0D3043042}" dt="2022-12-21T22:37:48.896" v="263"/>
          <ac:picMkLst>
            <pc:docMk/>
            <pc:sldMk cId="1931890129" sldId="315"/>
            <ac:picMk id="32" creationId="{00000000-0000-0000-0000-000000000000}"/>
          </ac:picMkLst>
        </pc:picChg>
        <pc:picChg chg="mod">
          <ac:chgData name="Wright, Shane" userId="8fe1d04b-32ff-4160-962e-1091295527c2" providerId="ADAL" clId="{75E3F251-BF45-406A-9F21-3CA0D3043042}" dt="2022-12-21T22:37:48.896" v="263"/>
          <ac:picMkLst>
            <pc:docMk/>
            <pc:sldMk cId="1931890129" sldId="315"/>
            <ac:picMk id="33" creationId="{00000000-0000-0000-0000-000000000000}"/>
          </ac:picMkLst>
        </pc:picChg>
        <pc:picChg chg="mod">
          <ac:chgData name="Wright, Shane" userId="8fe1d04b-32ff-4160-962e-1091295527c2" providerId="ADAL" clId="{75E3F251-BF45-406A-9F21-3CA0D3043042}" dt="2022-12-21T22:37:48.896" v="263"/>
          <ac:picMkLst>
            <pc:docMk/>
            <pc:sldMk cId="1931890129" sldId="315"/>
            <ac:picMk id="34" creationId="{00000000-0000-0000-0000-000000000000}"/>
          </ac:picMkLst>
        </pc:picChg>
        <pc:picChg chg="mod">
          <ac:chgData name="Wright, Shane" userId="8fe1d04b-32ff-4160-962e-1091295527c2" providerId="ADAL" clId="{75E3F251-BF45-406A-9F21-3CA0D3043042}" dt="2022-12-21T22:37:48.896" v="263"/>
          <ac:picMkLst>
            <pc:docMk/>
            <pc:sldMk cId="1931890129" sldId="315"/>
            <ac:picMk id="40" creationId="{00000000-0000-0000-0000-000000000000}"/>
          </ac:picMkLst>
        </pc:picChg>
        <pc:picChg chg="mod">
          <ac:chgData name="Wright, Shane" userId="8fe1d04b-32ff-4160-962e-1091295527c2" providerId="ADAL" clId="{75E3F251-BF45-406A-9F21-3CA0D3043042}" dt="2022-12-21T22:37:48.896" v="263"/>
          <ac:picMkLst>
            <pc:docMk/>
            <pc:sldMk cId="1931890129" sldId="315"/>
            <ac:picMk id="41" creationId="{00000000-0000-0000-0000-000000000000}"/>
          </ac:picMkLst>
        </pc:picChg>
        <pc:picChg chg="mod">
          <ac:chgData name="Wright, Shane" userId="8fe1d04b-32ff-4160-962e-1091295527c2" providerId="ADAL" clId="{75E3F251-BF45-406A-9F21-3CA0D3043042}" dt="2022-12-21T22:37:48.896" v="263"/>
          <ac:picMkLst>
            <pc:docMk/>
            <pc:sldMk cId="1931890129" sldId="315"/>
            <ac:picMk id="42" creationId="{00000000-0000-0000-0000-000000000000}"/>
          </ac:picMkLst>
        </pc:picChg>
        <pc:picChg chg="mod">
          <ac:chgData name="Wright, Shane" userId="8fe1d04b-32ff-4160-962e-1091295527c2" providerId="ADAL" clId="{75E3F251-BF45-406A-9F21-3CA0D3043042}" dt="2022-12-21T22:37:48.896" v="263"/>
          <ac:picMkLst>
            <pc:docMk/>
            <pc:sldMk cId="1931890129" sldId="315"/>
            <ac:picMk id="43" creationId="{00000000-0000-0000-0000-000000000000}"/>
          </ac:picMkLst>
        </pc:picChg>
        <pc:picChg chg="mod">
          <ac:chgData name="Wright, Shane" userId="8fe1d04b-32ff-4160-962e-1091295527c2" providerId="ADAL" clId="{75E3F251-BF45-406A-9F21-3CA0D3043042}" dt="2022-12-21T22:37:48.896" v="263"/>
          <ac:picMkLst>
            <pc:docMk/>
            <pc:sldMk cId="1931890129" sldId="315"/>
            <ac:picMk id="46" creationId="{00000000-0000-0000-0000-000000000000}"/>
          </ac:picMkLst>
        </pc:picChg>
        <pc:picChg chg="mod">
          <ac:chgData name="Wright, Shane" userId="8fe1d04b-32ff-4160-962e-1091295527c2" providerId="ADAL" clId="{75E3F251-BF45-406A-9F21-3CA0D3043042}" dt="2022-12-21T22:37:48.896" v="263"/>
          <ac:picMkLst>
            <pc:docMk/>
            <pc:sldMk cId="1931890129" sldId="315"/>
            <ac:picMk id="47" creationId="{00000000-0000-0000-0000-000000000000}"/>
          </ac:picMkLst>
        </pc:picChg>
        <pc:picChg chg="mod">
          <ac:chgData name="Wright, Shane" userId="8fe1d04b-32ff-4160-962e-1091295527c2" providerId="ADAL" clId="{75E3F251-BF45-406A-9F21-3CA0D3043042}" dt="2022-12-21T22:37:48.896" v="263"/>
          <ac:picMkLst>
            <pc:docMk/>
            <pc:sldMk cId="1931890129" sldId="315"/>
            <ac:picMk id="48" creationId="{00000000-0000-0000-0000-000000000000}"/>
          </ac:picMkLst>
        </pc:picChg>
      </pc:sldChg>
      <pc:sldChg chg="modSp modNotes">
        <pc:chgData name="Wright, Shane" userId="8fe1d04b-32ff-4160-962e-1091295527c2" providerId="ADAL" clId="{75E3F251-BF45-406A-9F21-3CA0D3043042}" dt="2023-02-02T15:33:31.820" v="6213" actId="27636"/>
        <pc:sldMkLst>
          <pc:docMk/>
          <pc:sldMk cId="2384738261" sldId="344"/>
        </pc:sldMkLst>
        <pc:spChg chg="mod">
          <ac:chgData name="Wright, Shane" userId="8fe1d04b-32ff-4160-962e-1091295527c2" providerId="ADAL" clId="{75E3F251-BF45-406A-9F21-3CA0D3043042}" dt="2022-12-21T22:37:48.896" v="263"/>
          <ac:spMkLst>
            <pc:docMk/>
            <pc:sldMk cId="2384738261" sldId="344"/>
            <ac:spMk id="885762" creationId="{00000000-0000-0000-0000-000000000000}"/>
          </ac:spMkLst>
        </pc:spChg>
        <pc:spChg chg="mod">
          <ac:chgData name="Wright, Shane" userId="8fe1d04b-32ff-4160-962e-1091295527c2" providerId="ADAL" clId="{75E3F251-BF45-406A-9F21-3CA0D3043042}" dt="2022-12-21T22:37:48.896" v="263"/>
          <ac:spMkLst>
            <pc:docMk/>
            <pc:sldMk cId="2384738261" sldId="344"/>
            <ac:spMk id="885763" creationId="{00000000-0000-0000-0000-000000000000}"/>
          </ac:spMkLst>
        </pc:spChg>
        <pc:spChg chg="mod">
          <ac:chgData name="Wright, Shane" userId="8fe1d04b-32ff-4160-962e-1091295527c2" providerId="ADAL" clId="{75E3F251-BF45-406A-9F21-3CA0D3043042}" dt="2022-12-21T22:37:48.896" v="263"/>
          <ac:spMkLst>
            <pc:docMk/>
            <pc:sldMk cId="2384738261" sldId="344"/>
            <ac:spMk id="885764" creationId="{00000000-0000-0000-0000-000000000000}"/>
          </ac:spMkLst>
        </pc:spChg>
        <pc:graphicFrameChg chg="mod">
          <ac:chgData name="Wright, Shane" userId="8fe1d04b-32ff-4160-962e-1091295527c2" providerId="ADAL" clId="{75E3F251-BF45-406A-9F21-3CA0D3043042}" dt="2022-12-21T22:37:48.896" v="263"/>
          <ac:graphicFrameMkLst>
            <pc:docMk/>
            <pc:sldMk cId="2384738261" sldId="344"/>
            <ac:graphicFrameMk id="885765" creationId="{00000000-0000-0000-0000-000000000000}"/>
          </ac:graphicFrameMkLst>
        </pc:graphicFrameChg>
      </pc:sldChg>
      <pc:sldChg chg="modSp mod modAnim modNotes modNotesTx">
        <pc:chgData name="Wright, Shane" userId="8fe1d04b-32ff-4160-962e-1091295527c2" providerId="ADAL" clId="{75E3F251-BF45-406A-9F21-3CA0D3043042}" dt="2023-02-02T17:23:39.800" v="6358" actId="6549"/>
        <pc:sldMkLst>
          <pc:docMk/>
          <pc:sldMk cId="617410015" sldId="347"/>
        </pc:sldMkLst>
        <pc:spChg chg="mod">
          <ac:chgData name="Wright, Shane" userId="8fe1d04b-32ff-4160-962e-1091295527c2" providerId="ADAL" clId="{75E3F251-BF45-406A-9F21-3CA0D3043042}" dt="2022-12-21T22:37:48.896" v="263"/>
          <ac:spMkLst>
            <pc:docMk/>
            <pc:sldMk cId="617410015" sldId="347"/>
            <ac:spMk id="2" creationId="{7A8F5BF4-BEAC-12E7-0A59-2D4DE6C97C47}"/>
          </ac:spMkLst>
        </pc:spChg>
        <pc:spChg chg="mod">
          <ac:chgData name="Wright, Shane" userId="8fe1d04b-32ff-4160-962e-1091295527c2" providerId="ADAL" clId="{75E3F251-BF45-406A-9F21-3CA0D3043042}" dt="2022-12-21T22:37:48.896" v="263"/>
          <ac:spMkLst>
            <pc:docMk/>
            <pc:sldMk cId="617410015" sldId="347"/>
            <ac:spMk id="4" creationId="{77D67846-C1E5-C3A8-4752-B3BC5A762247}"/>
          </ac:spMkLst>
        </pc:spChg>
        <pc:spChg chg="mod">
          <ac:chgData name="Wright, Shane" userId="8fe1d04b-32ff-4160-962e-1091295527c2" providerId="ADAL" clId="{75E3F251-BF45-406A-9F21-3CA0D3043042}" dt="2022-12-21T22:37:48.896" v="263"/>
          <ac:spMkLst>
            <pc:docMk/>
            <pc:sldMk cId="617410015" sldId="347"/>
            <ac:spMk id="6" creationId="{00000000-0000-0000-0000-000000000000}"/>
          </ac:spMkLst>
        </pc:spChg>
        <pc:spChg chg="mod">
          <ac:chgData name="Wright, Shane" userId="8fe1d04b-32ff-4160-962e-1091295527c2" providerId="ADAL" clId="{75E3F251-BF45-406A-9F21-3CA0D3043042}" dt="2022-12-21T22:37:48.896" v="263"/>
          <ac:spMkLst>
            <pc:docMk/>
            <pc:sldMk cId="617410015" sldId="347"/>
            <ac:spMk id="7" creationId="{C95472C0-978E-4866-ACAF-C347AF2194D1}"/>
          </ac:spMkLst>
        </pc:spChg>
        <pc:spChg chg="mod">
          <ac:chgData name="Wright, Shane" userId="8fe1d04b-32ff-4160-962e-1091295527c2" providerId="ADAL" clId="{75E3F251-BF45-406A-9F21-3CA0D3043042}" dt="2022-12-21T22:37:48.896" v="263"/>
          <ac:spMkLst>
            <pc:docMk/>
            <pc:sldMk cId="617410015" sldId="347"/>
            <ac:spMk id="1071" creationId="{00000000-0000-0000-0000-000000000000}"/>
          </ac:spMkLst>
        </pc:spChg>
        <pc:picChg chg="mod">
          <ac:chgData name="Wright, Shane" userId="8fe1d04b-32ff-4160-962e-1091295527c2" providerId="ADAL" clId="{75E3F251-BF45-406A-9F21-3CA0D3043042}" dt="2022-12-21T22:37:48.896" v="263"/>
          <ac:picMkLst>
            <pc:docMk/>
            <pc:sldMk cId="617410015" sldId="347"/>
            <ac:picMk id="3" creationId="{B831EC8E-8FD4-BDD5-F503-237FF849F614}"/>
          </ac:picMkLst>
        </pc:picChg>
      </pc:sldChg>
      <pc:sldChg chg="modSp ord modNotes">
        <pc:chgData name="Wright, Shane" userId="8fe1d04b-32ff-4160-962e-1091295527c2" providerId="ADAL" clId="{75E3F251-BF45-406A-9F21-3CA0D3043042}" dt="2022-12-21T22:37:48.896" v="263"/>
        <pc:sldMkLst>
          <pc:docMk/>
          <pc:sldMk cId="2144134803" sldId="413"/>
        </pc:sldMkLst>
        <pc:spChg chg="mod">
          <ac:chgData name="Wright, Shane" userId="8fe1d04b-32ff-4160-962e-1091295527c2" providerId="ADAL" clId="{75E3F251-BF45-406A-9F21-3CA0D3043042}" dt="2022-12-21T22:37:48.896" v="263"/>
          <ac:spMkLst>
            <pc:docMk/>
            <pc:sldMk cId="2144134803" sldId="413"/>
            <ac:spMk id="2" creationId="{00000000-0000-0000-0000-000000000000}"/>
          </ac:spMkLst>
        </pc:spChg>
        <pc:spChg chg="mod">
          <ac:chgData name="Wright, Shane" userId="8fe1d04b-32ff-4160-962e-1091295527c2" providerId="ADAL" clId="{75E3F251-BF45-406A-9F21-3CA0D3043042}" dt="2022-12-21T22:37:48.896" v="263"/>
          <ac:spMkLst>
            <pc:docMk/>
            <pc:sldMk cId="2144134803" sldId="413"/>
            <ac:spMk id="4" creationId="{00000000-0000-0000-0000-000000000000}"/>
          </ac:spMkLst>
        </pc:spChg>
        <pc:picChg chg="mod">
          <ac:chgData name="Wright, Shane" userId="8fe1d04b-32ff-4160-962e-1091295527c2" providerId="ADAL" clId="{75E3F251-BF45-406A-9F21-3CA0D3043042}" dt="2022-12-21T22:37:48.896" v="263"/>
          <ac:picMkLst>
            <pc:docMk/>
            <pc:sldMk cId="2144134803" sldId="413"/>
            <ac:picMk id="6" creationId="{9DEDD9AD-BF28-4816-8021-57ADFA2B9AC2}"/>
          </ac:picMkLst>
        </pc:picChg>
        <pc:picChg chg="mod">
          <ac:chgData name="Wright, Shane" userId="8fe1d04b-32ff-4160-962e-1091295527c2" providerId="ADAL" clId="{75E3F251-BF45-406A-9F21-3CA0D3043042}" dt="2022-12-21T22:37:48.896" v="263"/>
          <ac:picMkLst>
            <pc:docMk/>
            <pc:sldMk cId="2144134803" sldId="413"/>
            <ac:picMk id="7" creationId="{FAE48381-A5B0-4F52-9507-5C8F7655AC8C}"/>
          </ac:picMkLst>
        </pc:picChg>
      </pc:sldChg>
      <pc:sldChg chg="modSp mod modAnim modShow modNotes modNotesTx">
        <pc:chgData name="Wright, Shane" userId="8fe1d04b-32ff-4160-962e-1091295527c2" providerId="ADAL" clId="{75E3F251-BF45-406A-9F21-3CA0D3043042}" dt="2023-02-01T17:50:13.690" v="5449" actId="729"/>
        <pc:sldMkLst>
          <pc:docMk/>
          <pc:sldMk cId="868189675" sldId="418"/>
        </pc:sldMkLst>
        <pc:spChg chg="mod">
          <ac:chgData name="Wright, Shane" userId="8fe1d04b-32ff-4160-962e-1091295527c2" providerId="ADAL" clId="{75E3F251-BF45-406A-9F21-3CA0D3043042}" dt="2022-12-21T22:37:48.896" v="263"/>
          <ac:spMkLst>
            <pc:docMk/>
            <pc:sldMk cId="868189675" sldId="418"/>
            <ac:spMk id="2" creationId="{00000000-0000-0000-0000-000000000000}"/>
          </ac:spMkLst>
        </pc:spChg>
        <pc:spChg chg="mod">
          <ac:chgData name="Wright, Shane" userId="8fe1d04b-32ff-4160-962e-1091295527c2" providerId="ADAL" clId="{75E3F251-BF45-406A-9F21-3CA0D3043042}" dt="2022-12-21T22:37:48.896" v="263"/>
          <ac:spMkLst>
            <pc:docMk/>
            <pc:sldMk cId="868189675" sldId="418"/>
            <ac:spMk id="4" creationId="{00000000-0000-0000-0000-000000000000}"/>
          </ac:spMkLst>
        </pc:spChg>
        <pc:spChg chg="mod">
          <ac:chgData name="Wright, Shane" userId="8fe1d04b-32ff-4160-962e-1091295527c2" providerId="ADAL" clId="{75E3F251-BF45-406A-9F21-3CA0D3043042}" dt="2022-12-21T22:37:48.896" v="263"/>
          <ac:spMkLst>
            <pc:docMk/>
            <pc:sldMk cId="868189675" sldId="418"/>
            <ac:spMk id="8" creationId="{163F03DF-F42B-4E09-B090-9D1AAC83876E}"/>
          </ac:spMkLst>
        </pc:spChg>
        <pc:picChg chg="mod">
          <ac:chgData name="Wright, Shane" userId="8fe1d04b-32ff-4160-962e-1091295527c2" providerId="ADAL" clId="{75E3F251-BF45-406A-9F21-3CA0D3043042}" dt="2023-01-25T18:35:34.064" v="2968" actId="14100"/>
          <ac:picMkLst>
            <pc:docMk/>
            <pc:sldMk cId="868189675" sldId="418"/>
            <ac:picMk id="5" creationId="{049B271F-8E50-454B-A4D3-5C98C9042DCD}"/>
          </ac:picMkLst>
        </pc:picChg>
        <pc:picChg chg="mod">
          <ac:chgData name="Wright, Shane" userId="8fe1d04b-32ff-4160-962e-1091295527c2" providerId="ADAL" clId="{75E3F251-BF45-406A-9F21-3CA0D3043042}" dt="2023-01-25T18:35:44.086" v="2970" actId="14100"/>
          <ac:picMkLst>
            <pc:docMk/>
            <pc:sldMk cId="868189675" sldId="418"/>
            <ac:picMk id="6" creationId="{5C7CB9DA-4C30-4FD6-B7CA-DD45EA9A238C}"/>
          </ac:picMkLst>
        </pc:picChg>
      </pc:sldChg>
      <pc:sldChg chg="modSp modNotes modNotesTx">
        <pc:chgData name="Wright, Shane" userId="8fe1d04b-32ff-4160-962e-1091295527c2" providerId="ADAL" clId="{75E3F251-BF45-406A-9F21-3CA0D3043042}" dt="2023-01-30T16:16:43.750" v="4970" actId="20577"/>
        <pc:sldMkLst>
          <pc:docMk/>
          <pc:sldMk cId="3042158059" sldId="486"/>
        </pc:sldMkLst>
        <pc:spChg chg="mod">
          <ac:chgData name="Wright, Shane" userId="8fe1d04b-32ff-4160-962e-1091295527c2" providerId="ADAL" clId="{75E3F251-BF45-406A-9F21-3CA0D3043042}" dt="2022-12-21T22:37:48.896" v="263"/>
          <ac:spMkLst>
            <pc:docMk/>
            <pc:sldMk cId="3042158059" sldId="486"/>
            <ac:spMk id="2" creationId="{5F959C57-9957-4097-9C34-A73FE4936954}"/>
          </ac:spMkLst>
        </pc:spChg>
        <pc:spChg chg="mod">
          <ac:chgData name="Wright, Shane" userId="8fe1d04b-32ff-4160-962e-1091295527c2" providerId="ADAL" clId="{75E3F251-BF45-406A-9F21-3CA0D3043042}" dt="2022-12-21T22:37:48.896" v="263"/>
          <ac:spMkLst>
            <pc:docMk/>
            <pc:sldMk cId="3042158059" sldId="486"/>
            <ac:spMk id="3" creationId="{1AD609F5-0CA8-456E-B56B-47C393C6FDFD}"/>
          </ac:spMkLst>
        </pc:spChg>
        <pc:picChg chg="mod">
          <ac:chgData name="Wright, Shane" userId="8fe1d04b-32ff-4160-962e-1091295527c2" providerId="ADAL" clId="{75E3F251-BF45-406A-9F21-3CA0D3043042}" dt="2022-12-21T22:37:48.896" v="263"/>
          <ac:picMkLst>
            <pc:docMk/>
            <pc:sldMk cId="3042158059" sldId="486"/>
            <ac:picMk id="4" creationId="{B31AF2B1-BB50-4F2A-8CC5-DF4B38A5B25D}"/>
          </ac:picMkLst>
        </pc:picChg>
      </pc:sldChg>
      <pc:sldChg chg="addSp delSp modSp mod ord delAnim modAnim modNotes modNotesTx">
        <pc:chgData name="Wright, Shane" userId="8fe1d04b-32ff-4160-962e-1091295527c2" providerId="ADAL" clId="{75E3F251-BF45-406A-9F21-3CA0D3043042}" dt="2023-02-01T20:05:53.582" v="6187" actId="20577"/>
        <pc:sldMkLst>
          <pc:docMk/>
          <pc:sldMk cId="2280685420" sldId="588"/>
        </pc:sldMkLst>
        <pc:spChg chg="mod">
          <ac:chgData name="Wright, Shane" userId="8fe1d04b-32ff-4160-962e-1091295527c2" providerId="ADAL" clId="{75E3F251-BF45-406A-9F21-3CA0D3043042}" dt="2022-12-21T22:37:48.896" v="263"/>
          <ac:spMkLst>
            <pc:docMk/>
            <pc:sldMk cId="2280685420" sldId="588"/>
            <ac:spMk id="2" creationId="{2E8BFF78-104C-42C4-BA86-27ADE3C35887}"/>
          </ac:spMkLst>
        </pc:spChg>
        <pc:spChg chg="mod">
          <ac:chgData name="Wright, Shane" userId="8fe1d04b-32ff-4160-962e-1091295527c2" providerId="ADAL" clId="{75E3F251-BF45-406A-9F21-3CA0D3043042}" dt="2023-01-09T23:31:46.086" v="437" actId="1076"/>
          <ac:spMkLst>
            <pc:docMk/>
            <pc:sldMk cId="2280685420" sldId="588"/>
            <ac:spMk id="4" creationId="{AA94FED1-88EC-4E09-AB84-AE9BF24DACAD}"/>
          </ac:spMkLst>
        </pc:spChg>
        <pc:picChg chg="del mod">
          <ac:chgData name="Wright, Shane" userId="8fe1d04b-32ff-4160-962e-1091295527c2" providerId="ADAL" clId="{75E3F251-BF45-406A-9F21-3CA0D3043042}" dt="2023-01-09T23:27:10.933" v="407" actId="478"/>
          <ac:picMkLst>
            <pc:docMk/>
            <pc:sldMk cId="2280685420" sldId="588"/>
            <ac:picMk id="5" creationId="{1488BF40-9EC4-4244-956F-B70ADE50154D}"/>
          </ac:picMkLst>
        </pc:picChg>
        <pc:picChg chg="add del mod">
          <ac:chgData name="Wright, Shane" userId="8fe1d04b-32ff-4160-962e-1091295527c2" providerId="ADAL" clId="{75E3F251-BF45-406A-9F21-3CA0D3043042}" dt="2023-01-25T18:45:47.913" v="3034" actId="478"/>
          <ac:picMkLst>
            <pc:docMk/>
            <pc:sldMk cId="2280685420" sldId="588"/>
            <ac:picMk id="5" creationId="{4DF2049D-2D46-4914-8D03-FB43ABE9698B}"/>
          </ac:picMkLst>
        </pc:picChg>
        <pc:picChg chg="add mod ord">
          <ac:chgData name="Wright, Shane" userId="8fe1d04b-32ff-4160-962e-1091295527c2" providerId="ADAL" clId="{75E3F251-BF45-406A-9F21-3CA0D3043042}" dt="2023-02-01T19:39:35.827" v="5530" actId="167"/>
          <ac:picMkLst>
            <pc:docMk/>
            <pc:sldMk cId="2280685420" sldId="588"/>
            <ac:picMk id="5" creationId="{68B61E3B-DB6C-43E9-8FD4-93EC5965D383}"/>
          </ac:picMkLst>
        </pc:picChg>
        <pc:picChg chg="add del mod">
          <ac:chgData name="Wright, Shane" userId="8fe1d04b-32ff-4160-962e-1091295527c2" providerId="ADAL" clId="{75E3F251-BF45-406A-9F21-3CA0D3043042}" dt="2023-01-09T23:40:53.343" v="441" actId="478"/>
          <ac:picMkLst>
            <pc:docMk/>
            <pc:sldMk cId="2280685420" sldId="588"/>
            <ac:picMk id="6" creationId="{84CB87CF-5AF8-4CF2-A058-92E2E69EE31C}"/>
          </ac:picMkLst>
        </pc:picChg>
        <pc:picChg chg="del mod">
          <ac:chgData name="Wright, Shane" userId="8fe1d04b-32ff-4160-962e-1091295527c2" providerId="ADAL" clId="{75E3F251-BF45-406A-9F21-3CA0D3043042}" dt="2023-01-09T23:27:10.308" v="406" actId="478"/>
          <ac:picMkLst>
            <pc:docMk/>
            <pc:sldMk cId="2280685420" sldId="588"/>
            <ac:picMk id="7" creationId="{2BE57F3F-937B-4F10-99E5-C51A27775089}"/>
          </ac:picMkLst>
        </pc:picChg>
        <pc:picChg chg="add mod">
          <ac:chgData name="Wright, Shane" userId="8fe1d04b-32ff-4160-962e-1091295527c2" providerId="ADAL" clId="{75E3F251-BF45-406A-9F21-3CA0D3043042}" dt="2023-01-26T18:56:41.958" v="4877" actId="14861"/>
          <ac:picMkLst>
            <pc:docMk/>
            <pc:sldMk cId="2280685420" sldId="588"/>
            <ac:picMk id="7" creationId="{A02D3FE1-8828-41FA-A33B-DCD6553B1B4C}"/>
          </ac:picMkLst>
        </pc:picChg>
        <pc:picChg chg="del mod">
          <ac:chgData name="Wright, Shane" userId="8fe1d04b-32ff-4160-962e-1091295527c2" providerId="ADAL" clId="{75E3F251-BF45-406A-9F21-3CA0D3043042}" dt="2023-01-09T23:27:09.732" v="405" actId="478"/>
          <ac:picMkLst>
            <pc:docMk/>
            <pc:sldMk cId="2280685420" sldId="588"/>
            <ac:picMk id="8" creationId="{4C5600BB-CB29-45AC-969A-74D50CAC9025}"/>
          </ac:picMkLst>
        </pc:picChg>
        <pc:picChg chg="add del mod">
          <ac:chgData name="Wright, Shane" userId="8fe1d04b-32ff-4160-962e-1091295527c2" providerId="ADAL" clId="{75E3F251-BF45-406A-9F21-3CA0D3043042}" dt="2023-01-25T18:43:30.448" v="3024" actId="478"/>
          <ac:picMkLst>
            <pc:docMk/>
            <pc:sldMk cId="2280685420" sldId="588"/>
            <ac:picMk id="10" creationId="{FA618E2F-3555-407F-AB68-29BB4A1CF6DB}"/>
          </ac:picMkLst>
        </pc:picChg>
        <pc:picChg chg="add mod">
          <ac:chgData name="Wright, Shane" userId="8fe1d04b-32ff-4160-962e-1091295527c2" providerId="ADAL" clId="{75E3F251-BF45-406A-9F21-3CA0D3043042}" dt="2023-01-26T18:56:50.735" v="4878" actId="14861"/>
          <ac:picMkLst>
            <pc:docMk/>
            <pc:sldMk cId="2280685420" sldId="588"/>
            <ac:picMk id="12" creationId="{6A078A00-6A76-467D-BEB1-284283395417}"/>
          </ac:picMkLst>
        </pc:picChg>
        <pc:picChg chg="add del">
          <ac:chgData name="Wright, Shane" userId="8fe1d04b-32ff-4160-962e-1091295527c2" providerId="ADAL" clId="{75E3F251-BF45-406A-9F21-3CA0D3043042}" dt="2023-01-09T23:40:59.073" v="443" actId="478"/>
          <ac:picMkLst>
            <pc:docMk/>
            <pc:sldMk cId="2280685420" sldId="588"/>
            <ac:picMk id="14" creationId="{7DEF6ACA-E491-4AFB-89E6-D29689D74FFD}"/>
          </ac:picMkLst>
        </pc:picChg>
        <pc:picChg chg="add del mod">
          <ac:chgData name="Wright, Shane" userId="8fe1d04b-32ff-4160-962e-1091295527c2" providerId="ADAL" clId="{75E3F251-BF45-406A-9F21-3CA0D3043042}" dt="2023-01-09T23:42:49.423" v="447" actId="478"/>
          <ac:picMkLst>
            <pc:docMk/>
            <pc:sldMk cId="2280685420" sldId="588"/>
            <ac:picMk id="16" creationId="{57E06547-9752-4FA6-9AE4-E5D360470061}"/>
          </ac:picMkLst>
        </pc:picChg>
        <pc:picChg chg="add del mod ord">
          <ac:chgData name="Wright, Shane" userId="8fe1d04b-32ff-4160-962e-1091295527c2" providerId="ADAL" clId="{75E3F251-BF45-406A-9F21-3CA0D3043042}" dt="2023-02-01T19:39:18.729" v="5525" actId="478"/>
          <ac:picMkLst>
            <pc:docMk/>
            <pc:sldMk cId="2280685420" sldId="588"/>
            <ac:picMk id="18" creationId="{ECE882D0-B7D5-468F-8BDE-6CCA14F77FFD}"/>
          </ac:picMkLst>
        </pc:picChg>
      </pc:sldChg>
      <pc:sldChg chg="modSp mod ord modAnim modNotes modNotesTx">
        <pc:chgData name="Wright, Shane" userId="8fe1d04b-32ff-4160-962e-1091295527c2" providerId="ADAL" clId="{75E3F251-BF45-406A-9F21-3CA0D3043042}" dt="2023-02-01T20:03:45.790" v="5988" actId="20577"/>
        <pc:sldMkLst>
          <pc:docMk/>
          <pc:sldMk cId="2381879713" sldId="609"/>
        </pc:sldMkLst>
        <pc:spChg chg="mod">
          <ac:chgData name="Wright, Shane" userId="8fe1d04b-32ff-4160-962e-1091295527c2" providerId="ADAL" clId="{75E3F251-BF45-406A-9F21-3CA0D3043042}" dt="2022-12-21T22:39:20.719" v="265" actId="14100"/>
          <ac:spMkLst>
            <pc:docMk/>
            <pc:sldMk cId="2381879713" sldId="609"/>
            <ac:spMk id="16" creationId="{34356637-FB40-47A2-B58B-372B8C2CE487}"/>
          </ac:spMkLst>
        </pc:spChg>
        <pc:spChg chg="mod">
          <ac:chgData name="Wright, Shane" userId="8fe1d04b-32ff-4160-962e-1091295527c2" providerId="ADAL" clId="{75E3F251-BF45-406A-9F21-3CA0D3043042}" dt="2022-12-21T22:39:40.084" v="293" actId="1035"/>
          <ac:spMkLst>
            <pc:docMk/>
            <pc:sldMk cId="2381879713" sldId="609"/>
            <ac:spMk id="17" creationId="{EE258CD6-D1F9-42C8-A8BE-2A2E716D3E59}"/>
          </ac:spMkLst>
        </pc:spChg>
        <pc:spChg chg="mod">
          <ac:chgData name="Wright, Shane" userId="8fe1d04b-32ff-4160-962e-1091295527c2" providerId="ADAL" clId="{75E3F251-BF45-406A-9F21-3CA0D3043042}" dt="2022-12-21T22:37:48.896" v="263"/>
          <ac:spMkLst>
            <pc:docMk/>
            <pc:sldMk cId="2381879713" sldId="609"/>
            <ac:spMk id="27" creationId="{2C534143-4C30-4983-BD1F-85DB128B3FFD}"/>
          </ac:spMkLst>
        </pc:spChg>
        <pc:picChg chg="mod">
          <ac:chgData name="Wright, Shane" userId="8fe1d04b-32ff-4160-962e-1091295527c2" providerId="ADAL" clId="{75E3F251-BF45-406A-9F21-3CA0D3043042}" dt="2022-12-21T22:39:40.084" v="293" actId="1035"/>
          <ac:picMkLst>
            <pc:docMk/>
            <pc:sldMk cId="2381879713" sldId="609"/>
            <ac:picMk id="8" creationId="{218F2EE7-A174-440C-9647-42CE418D6EF1}"/>
          </ac:picMkLst>
        </pc:picChg>
        <pc:picChg chg="mod">
          <ac:chgData name="Wright, Shane" userId="8fe1d04b-32ff-4160-962e-1091295527c2" providerId="ADAL" clId="{75E3F251-BF45-406A-9F21-3CA0D3043042}" dt="2022-12-21T22:37:48.896" v="263"/>
          <ac:picMkLst>
            <pc:docMk/>
            <pc:sldMk cId="2381879713" sldId="609"/>
            <ac:picMk id="11" creationId="{26F9D951-B227-4344-8963-54B4EC260946}"/>
          </ac:picMkLst>
        </pc:picChg>
        <pc:picChg chg="mod">
          <ac:chgData name="Wright, Shane" userId="8fe1d04b-32ff-4160-962e-1091295527c2" providerId="ADAL" clId="{75E3F251-BF45-406A-9F21-3CA0D3043042}" dt="2022-12-21T22:37:48.896" v="263"/>
          <ac:picMkLst>
            <pc:docMk/>
            <pc:sldMk cId="2381879713" sldId="609"/>
            <ac:picMk id="12" creationId="{8504BBD6-7483-4D0F-B884-B7C5EF07C5B3}"/>
          </ac:picMkLst>
        </pc:picChg>
        <pc:picChg chg="mod">
          <ac:chgData name="Wright, Shane" userId="8fe1d04b-32ff-4160-962e-1091295527c2" providerId="ADAL" clId="{75E3F251-BF45-406A-9F21-3CA0D3043042}" dt="2022-12-21T22:37:48.896" v="263"/>
          <ac:picMkLst>
            <pc:docMk/>
            <pc:sldMk cId="2381879713" sldId="609"/>
            <ac:picMk id="13" creationId="{6B561D9F-818E-48B4-8EF7-38B2646CC0A3}"/>
          </ac:picMkLst>
        </pc:picChg>
        <pc:picChg chg="mod">
          <ac:chgData name="Wright, Shane" userId="8fe1d04b-32ff-4160-962e-1091295527c2" providerId="ADAL" clId="{75E3F251-BF45-406A-9F21-3CA0D3043042}" dt="2022-12-21T22:37:48.896" v="263"/>
          <ac:picMkLst>
            <pc:docMk/>
            <pc:sldMk cId="2381879713" sldId="609"/>
            <ac:picMk id="14" creationId="{B124E388-2314-4B90-BD5D-8FE89F06F538}"/>
          </ac:picMkLst>
        </pc:picChg>
        <pc:cxnChg chg="mod">
          <ac:chgData name="Wright, Shane" userId="8fe1d04b-32ff-4160-962e-1091295527c2" providerId="ADAL" clId="{75E3F251-BF45-406A-9F21-3CA0D3043042}" dt="2022-12-21T22:39:47.236" v="318" actId="1035"/>
          <ac:cxnSpMkLst>
            <pc:docMk/>
            <pc:sldMk cId="2381879713" sldId="609"/>
            <ac:cxnSpMk id="19" creationId="{1B9F58F1-3387-47B7-8B25-764BFC004F49}"/>
          </ac:cxnSpMkLst>
        </pc:cxnChg>
      </pc:sldChg>
      <pc:sldChg chg="modSp modNotes">
        <pc:chgData name="Wright, Shane" userId="8fe1d04b-32ff-4160-962e-1091295527c2" providerId="ADAL" clId="{75E3F251-BF45-406A-9F21-3CA0D3043042}" dt="2022-12-21T22:37:48.896" v="263"/>
        <pc:sldMkLst>
          <pc:docMk/>
          <pc:sldMk cId="1018224368" sldId="927"/>
        </pc:sldMkLst>
        <pc:spChg chg="mod">
          <ac:chgData name="Wright, Shane" userId="8fe1d04b-32ff-4160-962e-1091295527c2" providerId="ADAL" clId="{75E3F251-BF45-406A-9F21-3CA0D3043042}" dt="2022-12-21T22:37:48.896" v="263"/>
          <ac:spMkLst>
            <pc:docMk/>
            <pc:sldMk cId="1018224368" sldId="927"/>
            <ac:spMk id="2" creationId="{88AEFE23-2E8A-475F-A970-7BD806035DFB}"/>
          </ac:spMkLst>
        </pc:spChg>
        <pc:spChg chg="mod">
          <ac:chgData name="Wright, Shane" userId="8fe1d04b-32ff-4160-962e-1091295527c2" providerId="ADAL" clId="{75E3F251-BF45-406A-9F21-3CA0D3043042}" dt="2022-12-21T22:37:48.896" v="263"/>
          <ac:spMkLst>
            <pc:docMk/>
            <pc:sldMk cId="1018224368" sldId="927"/>
            <ac:spMk id="6" creationId="{29B20203-B1BA-4A69-B0D2-EEF720CB1F29}"/>
          </ac:spMkLst>
        </pc:spChg>
        <pc:spChg chg="mod">
          <ac:chgData name="Wright, Shane" userId="8fe1d04b-32ff-4160-962e-1091295527c2" providerId="ADAL" clId="{75E3F251-BF45-406A-9F21-3CA0D3043042}" dt="2022-12-21T22:37:48.896" v="263"/>
          <ac:spMkLst>
            <pc:docMk/>
            <pc:sldMk cId="1018224368" sldId="927"/>
            <ac:spMk id="7" creationId="{D7F0B018-E367-4245-8303-DC44EFED4CC2}"/>
          </ac:spMkLst>
        </pc:spChg>
        <pc:spChg chg="mod">
          <ac:chgData name="Wright, Shane" userId="8fe1d04b-32ff-4160-962e-1091295527c2" providerId="ADAL" clId="{75E3F251-BF45-406A-9F21-3CA0D3043042}" dt="2022-12-21T22:37:48.896" v="263"/>
          <ac:spMkLst>
            <pc:docMk/>
            <pc:sldMk cId="1018224368" sldId="927"/>
            <ac:spMk id="8" creationId="{00000000-0000-0000-0000-000000000000}"/>
          </ac:spMkLst>
        </pc:spChg>
        <pc:spChg chg="mod">
          <ac:chgData name="Wright, Shane" userId="8fe1d04b-32ff-4160-962e-1091295527c2" providerId="ADAL" clId="{75E3F251-BF45-406A-9F21-3CA0D3043042}" dt="2022-12-21T22:37:48.896" v="263"/>
          <ac:spMkLst>
            <pc:docMk/>
            <pc:sldMk cId="1018224368" sldId="927"/>
            <ac:spMk id="16" creationId="{00000000-0000-0000-0000-000000000000}"/>
          </ac:spMkLst>
        </pc:spChg>
        <pc:spChg chg="mod">
          <ac:chgData name="Wright, Shane" userId="8fe1d04b-32ff-4160-962e-1091295527c2" providerId="ADAL" clId="{75E3F251-BF45-406A-9F21-3CA0D3043042}" dt="2022-12-21T22:37:48.896" v="263"/>
          <ac:spMkLst>
            <pc:docMk/>
            <pc:sldMk cId="1018224368" sldId="927"/>
            <ac:spMk id="89" creationId="{6A290591-971F-4ED4-AA59-91BF13FD182D}"/>
          </ac:spMkLst>
        </pc:spChg>
        <pc:spChg chg="mod">
          <ac:chgData name="Wright, Shane" userId="8fe1d04b-32ff-4160-962e-1091295527c2" providerId="ADAL" clId="{75E3F251-BF45-406A-9F21-3CA0D3043042}" dt="2022-12-21T22:37:48.896" v="263"/>
          <ac:spMkLst>
            <pc:docMk/>
            <pc:sldMk cId="1018224368" sldId="927"/>
            <ac:spMk id="90" creationId="{2CAC9E6E-FF96-48D6-B5B5-51217CA84BA7}"/>
          </ac:spMkLst>
        </pc:spChg>
        <pc:spChg chg="mod">
          <ac:chgData name="Wright, Shane" userId="8fe1d04b-32ff-4160-962e-1091295527c2" providerId="ADAL" clId="{75E3F251-BF45-406A-9F21-3CA0D3043042}" dt="2022-12-21T22:37:48.896" v="263"/>
          <ac:spMkLst>
            <pc:docMk/>
            <pc:sldMk cId="1018224368" sldId="927"/>
            <ac:spMk id="91" creationId="{8B056C13-9946-4996-B88A-F6DB20329F61}"/>
          </ac:spMkLst>
        </pc:spChg>
        <pc:spChg chg="mod">
          <ac:chgData name="Wright, Shane" userId="8fe1d04b-32ff-4160-962e-1091295527c2" providerId="ADAL" clId="{75E3F251-BF45-406A-9F21-3CA0D3043042}" dt="2022-12-21T22:37:48.896" v="263"/>
          <ac:spMkLst>
            <pc:docMk/>
            <pc:sldMk cId="1018224368" sldId="927"/>
            <ac:spMk id="92" creationId="{ACB946CD-6757-4619-82DC-EEAF8A9C90CF}"/>
          </ac:spMkLst>
        </pc:spChg>
        <pc:spChg chg="mod">
          <ac:chgData name="Wright, Shane" userId="8fe1d04b-32ff-4160-962e-1091295527c2" providerId="ADAL" clId="{75E3F251-BF45-406A-9F21-3CA0D3043042}" dt="2022-12-21T22:37:48.896" v="263"/>
          <ac:spMkLst>
            <pc:docMk/>
            <pc:sldMk cId="1018224368" sldId="927"/>
            <ac:spMk id="93" creationId="{D97985BD-9D39-4259-B400-760D253F1957}"/>
          </ac:spMkLst>
        </pc:spChg>
        <pc:spChg chg="mod">
          <ac:chgData name="Wright, Shane" userId="8fe1d04b-32ff-4160-962e-1091295527c2" providerId="ADAL" clId="{75E3F251-BF45-406A-9F21-3CA0D3043042}" dt="2022-12-21T22:37:48.896" v="263"/>
          <ac:spMkLst>
            <pc:docMk/>
            <pc:sldMk cId="1018224368" sldId="927"/>
            <ac:spMk id="94" creationId="{50B6895C-8220-4598-B24A-15C75E6C5FD9}"/>
          </ac:spMkLst>
        </pc:spChg>
        <pc:spChg chg="mod">
          <ac:chgData name="Wright, Shane" userId="8fe1d04b-32ff-4160-962e-1091295527c2" providerId="ADAL" clId="{75E3F251-BF45-406A-9F21-3CA0D3043042}" dt="2022-12-21T22:37:48.896" v="263"/>
          <ac:spMkLst>
            <pc:docMk/>
            <pc:sldMk cId="1018224368" sldId="927"/>
            <ac:spMk id="95" creationId="{C2D8D14D-D30B-4FC4-8E1D-006AEF360738}"/>
          </ac:spMkLst>
        </pc:spChg>
        <pc:spChg chg="mod">
          <ac:chgData name="Wright, Shane" userId="8fe1d04b-32ff-4160-962e-1091295527c2" providerId="ADAL" clId="{75E3F251-BF45-406A-9F21-3CA0D3043042}" dt="2022-12-21T22:37:48.896" v="263"/>
          <ac:spMkLst>
            <pc:docMk/>
            <pc:sldMk cId="1018224368" sldId="927"/>
            <ac:spMk id="96" creationId="{7D2E676E-BB98-4D80-91FA-49340D5A10AF}"/>
          </ac:spMkLst>
        </pc:spChg>
        <pc:spChg chg="mod">
          <ac:chgData name="Wright, Shane" userId="8fe1d04b-32ff-4160-962e-1091295527c2" providerId="ADAL" clId="{75E3F251-BF45-406A-9F21-3CA0D3043042}" dt="2022-12-21T22:37:48.896" v="263"/>
          <ac:spMkLst>
            <pc:docMk/>
            <pc:sldMk cId="1018224368" sldId="927"/>
            <ac:spMk id="97" creationId="{2D9EC295-05DE-4AD6-954E-FCAE253175C5}"/>
          </ac:spMkLst>
        </pc:spChg>
        <pc:spChg chg="mod">
          <ac:chgData name="Wright, Shane" userId="8fe1d04b-32ff-4160-962e-1091295527c2" providerId="ADAL" clId="{75E3F251-BF45-406A-9F21-3CA0D3043042}" dt="2022-12-21T22:37:48.896" v="263"/>
          <ac:spMkLst>
            <pc:docMk/>
            <pc:sldMk cId="1018224368" sldId="927"/>
            <ac:spMk id="98" creationId="{EEEE6750-CD82-459F-A8C5-E7C189BBD57F}"/>
          </ac:spMkLst>
        </pc:spChg>
        <pc:spChg chg="mod">
          <ac:chgData name="Wright, Shane" userId="8fe1d04b-32ff-4160-962e-1091295527c2" providerId="ADAL" clId="{75E3F251-BF45-406A-9F21-3CA0D3043042}" dt="2022-12-21T22:37:48.896" v="263"/>
          <ac:spMkLst>
            <pc:docMk/>
            <pc:sldMk cId="1018224368" sldId="927"/>
            <ac:spMk id="99" creationId="{98A04016-08C3-437F-909D-8E03DDA0E706}"/>
          </ac:spMkLst>
        </pc:spChg>
        <pc:spChg chg="mod">
          <ac:chgData name="Wright, Shane" userId="8fe1d04b-32ff-4160-962e-1091295527c2" providerId="ADAL" clId="{75E3F251-BF45-406A-9F21-3CA0D3043042}" dt="2022-12-21T22:37:48.896" v="263"/>
          <ac:spMkLst>
            <pc:docMk/>
            <pc:sldMk cId="1018224368" sldId="927"/>
            <ac:spMk id="100" creationId="{D66F38CA-28F0-47C5-83CA-8F02C2AEA521}"/>
          </ac:spMkLst>
        </pc:spChg>
        <pc:spChg chg="mod">
          <ac:chgData name="Wright, Shane" userId="8fe1d04b-32ff-4160-962e-1091295527c2" providerId="ADAL" clId="{75E3F251-BF45-406A-9F21-3CA0D3043042}" dt="2022-12-21T22:37:48.896" v="263"/>
          <ac:spMkLst>
            <pc:docMk/>
            <pc:sldMk cId="1018224368" sldId="927"/>
            <ac:spMk id="102" creationId="{861163C7-44A9-4DC8-977B-EBE861267680}"/>
          </ac:spMkLst>
        </pc:spChg>
        <pc:spChg chg="mod">
          <ac:chgData name="Wright, Shane" userId="8fe1d04b-32ff-4160-962e-1091295527c2" providerId="ADAL" clId="{75E3F251-BF45-406A-9F21-3CA0D3043042}" dt="2022-12-21T22:37:48.896" v="263"/>
          <ac:spMkLst>
            <pc:docMk/>
            <pc:sldMk cId="1018224368" sldId="927"/>
            <ac:spMk id="103" creationId="{15225749-D4E9-42C0-85FE-01E8A9BD476D}"/>
          </ac:spMkLst>
        </pc:spChg>
        <pc:spChg chg="mod">
          <ac:chgData name="Wright, Shane" userId="8fe1d04b-32ff-4160-962e-1091295527c2" providerId="ADAL" clId="{75E3F251-BF45-406A-9F21-3CA0D3043042}" dt="2022-12-21T22:37:48.896" v="263"/>
          <ac:spMkLst>
            <pc:docMk/>
            <pc:sldMk cId="1018224368" sldId="927"/>
            <ac:spMk id="104" creationId="{3317C4D8-2C27-49CA-A88D-6F586BFD88D1}"/>
          </ac:spMkLst>
        </pc:spChg>
        <pc:spChg chg="mod">
          <ac:chgData name="Wright, Shane" userId="8fe1d04b-32ff-4160-962e-1091295527c2" providerId="ADAL" clId="{75E3F251-BF45-406A-9F21-3CA0D3043042}" dt="2022-12-21T22:37:48.896" v="263"/>
          <ac:spMkLst>
            <pc:docMk/>
            <pc:sldMk cId="1018224368" sldId="927"/>
            <ac:spMk id="105" creationId="{93CAC5E0-8F3B-4259-8F48-4B36C43CBAD9}"/>
          </ac:spMkLst>
        </pc:spChg>
        <pc:spChg chg="mod">
          <ac:chgData name="Wright, Shane" userId="8fe1d04b-32ff-4160-962e-1091295527c2" providerId="ADAL" clId="{75E3F251-BF45-406A-9F21-3CA0D3043042}" dt="2022-12-21T22:37:48.896" v="263"/>
          <ac:spMkLst>
            <pc:docMk/>
            <pc:sldMk cId="1018224368" sldId="927"/>
            <ac:spMk id="106" creationId="{15BD60A5-37AE-4C79-933D-7067B0D318C1}"/>
          </ac:spMkLst>
        </pc:spChg>
        <pc:spChg chg="mod">
          <ac:chgData name="Wright, Shane" userId="8fe1d04b-32ff-4160-962e-1091295527c2" providerId="ADAL" clId="{75E3F251-BF45-406A-9F21-3CA0D3043042}" dt="2022-12-21T22:37:48.896" v="263"/>
          <ac:spMkLst>
            <pc:docMk/>
            <pc:sldMk cId="1018224368" sldId="927"/>
            <ac:spMk id="107" creationId="{4494AD59-3366-423B-8254-482379E000A9}"/>
          </ac:spMkLst>
        </pc:spChg>
        <pc:spChg chg="mod">
          <ac:chgData name="Wright, Shane" userId="8fe1d04b-32ff-4160-962e-1091295527c2" providerId="ADAL" clId="{75E3F251-BF45-406A-9F21-3CA0D3043042}" dt="2022-12-21T22:37:48.896" v="263"/>
          <ac:spMkLst>
            <pc:docMk/>
            <pc:sldMk cId="1018224368" sldId="927"/>
            <ac:spMk id="108" creationId="{6BCD1317-A160-4030-A001-0B118ACBD58A}"/>
          </ac:spMkLst>
        </pc:spChg>
        <pc:spChg chg="mod">
          <ac:chgData name="Wright, Shane" userId="8fe1d04b-32ff-4160-962e-1091295527c2" providerId="ADAL" clId="{75E3F251-BF45-406A-9F21-3CA0D3043042}" dt="2022-12-21T22:37:48.896" v="263"/>
          <ac:spMkLst>
            <pc:docMk/>
            <pc:sldMk cId="1018224368" sldId="927"/>
            <ac:spMk id="109" creationId="{A6CC4469-2F60-482C-A9FB-2F9D07C02C3B}"/>
          </ac:spMkLst>
        </pc:spChg>
        <pc:spChg chg="mod">
          <ac:chgData name="Wright, Shane" userId="8fe1d04b-32ff-4160-962e-1091295527c2" providerId="ADAL" clId="{75E3F251-BF45-406A-9F21-3CA0D3043042}" dt="2022-12-21T22:37:48.896" v="263"/>
          <ac:spMkLst>
            <pc:docMk/>
            <pc:sldMk cId="1018224368" sldId="927"/>
            <ac:spMk id="110" creationId="{41CB12C3-3F7D-4220-8498-11604B76912A}"/>
          </ac:spMkLst>
        </pc:spChg>
        <pc:spChg chg="mod">
          <ac:chgData name="Wright, Shane" userId="8fe1d04b-32ff-4160-962e-1091295527c2" providerId="ADAL" clId="{75E3F251-BF45-406A-9F21-3CA0D3043042}" dt="2022-12-21T22:37:48.896" v="263"/>
          <ac:spMkLst>
            <pc:docMk/>
            <pc:sldMk cId="1018224368" sldId="927"/>
            <ac:spMk id="111" creationId="{DB95B56E-B4D0-43F7-90AA-2A490B52F7AD}"/>
          </ac:spMkLst>
        </pc:spChg>
        <pc:spChg chg="mod">
          <ac:chgData name="Wright, Shane" userId="8fe1d04b-32ff-4160-962e-1091295527c2" providerId="ADAL" clId="{75E3F251-BF45-406A-9F21-3CA0D3043042}" dt="2022-12-21T22:37:48.896" v="263"/>
          <ac:spMkLst>
            <pc:docMk/>
            <pc:sldMk cId="1018224368" sldId="927"/>
            <ac:spMk id="112" creationId="{7AE7328A-DEFB-40D7-8E14-B600A610037B}"/>
          </ac:spMkLst>
        </pc:spChg>
        <pc:spChg chg="mod">
          <ac:chgData name="Wright, Shane" userId="8fe1d04b-32ff-4160-962e-1091295527c2" providerId="ADAL" clId="{75E3F251-BF45-406A-9F21-3CA0D3043042}" dt="2022-12-21T22:37:48.896" v="263"/>
          <ac:spMkLst>
            <pc:docMk/>
            <pc:sldMk cId="1018224368" sldId="927"/>
            <ac:spMk id="113" creationId="{31840546-23E7-4C58-8FAE-E65DBE8A68D0}"/>
          </ac:spMkLst>
        </pc:spChg>
        <pc:spChg chg="mod">
          <ac:chgData name="Wright, Shane" userId="8fe1d04b-32ff-4160-962e-1091295527c2" providerId="ADAL" clId="{75E3F251-BF45-406A-9F21-3CA0D3043042}" dt="2022-12-21T22:37:48.896" v="263"/>
          <ac:spMkLst>
            <pc:docMk/>
            <pc:sldMk cId="1018224368" sldId="927"/>
            <ac:spMk id="161" creationId="{54413AB5-9391-48B6-A2CB-A42E7FF2619E}"/>
          </ac:spMkLst>
        </pc:spChg>
        <pc:spChg chg="mod">
          <ac:chgData name="Wright, Shane" userId="8fe1d04b-32ff-4160-962e-1091295527c2" providerId="ADAL" clId="{75E3F251-BF45-406A-9F21-3CA0D3043042}" dt="2022-12-21T22:37:48.896" v="263"/>
          <ac:spMkLst>
            <pc:docMk/>
            <pc:sldMk cId="1018224368" sldId="927"/>
            <ac:spMk id="162" creationId="{2ED8EFA1-A184-4612-8B58-1034070ADDE7}"/>
          </ac:spMkLst>
        </pc:spChg>
        <pc:grpChg chg="mod">
          <ac:chgData name="Wright, Shane" userId="8fe1d04b-32ff-4160-962e-1091295527c2" providerId="ADAL" clId="{75E3F251-BF45-406A-9F21-3CA0D3043042}" dt="2022-12-21T22:37:48.896" v="263"/>
          <ac:grpSpMkLst>
            <pc:docMk/>
            <pc:sldMk cId="1018224368" sldId="927"/>
            <ac:grpSpMk id="3" creationId="{19D76391-92C8-4ED9-9F20-7643F04A6D6F}"/>
          </ac:grpSpMkLst>
        </pc:grpChg>
        <pc:grpChg chg="mod">
          <ac:chgData name="Wright, Shane" userId="8fe1d04b-32ff-4160-962e-1091295527c2" providerId="ADAL" clId="{75E3F251-BF45-406A-9F21-3CA0D3043042}" dt="2022-12-21T22:37:48.896" v="263"/>
          <ac:grpSpMkLst>
            <pc:docMk/>
            <pc:sldMk cId="1018224368" sldId="927"/>
            <ac:grpSpMk id="9" creationId="{117FA042-0357-4F40-A093-A18E86A46344}"/>
          </ac:grpSpMkLst>
        </pc:grpChg>
        <pc:grpChg chg="mod">
          <ac:chgData name="Wright, Shane" userId="8fe1d04b-32ff-4160-962e-1091295527c2" providerId="ADAL" clId="{75E3F251-BF45-406A-9F21-3CA0D3043042}" dt="2022-12-21T22:37:48.896" v="263"/>
          <ac:grpSpMkLst>
            <pc:docMk/>
            <pc:sldMk cId="1018224368" sldId="927"/>
            <ac:grpSpMk id="85" creationId="{AFFEE9EF-32F9-4597-9BE5-7660117C0113}"/>
          </ac:grpSpMkLst>
        </pc:grpChg>
        <pc:grpChg chg="mod">
          <ac:chgData name="Wright, Shane" userId="8fe1d04b-32ff-4160-962e-1091295527c2" providerId="ADAL" clId="{75E3F251-BF45-406A-9F21-3CA0D3043042}" dt="2022-12-21T22:37:48.896" v="263"/>
          <ac:grpSpMkLst>
            <pc:docMk/>
            <pc:sldMk cId="1018224368" sldId="927"/>
            <ac:grpSpMk id="86" creationId="{C6029DF6-D45B-4CB8-A299-89C010AF1382}"/>
          </ac:grpSpMkLst>
        </pc:grpChg>
        <pc:grpChg chg="mod">
          <ac:chgData name="Wright, Shane" userId="8fe1d04b-32ff-4160-962e-1091295527c2" providerId="ADAL" clId="{75E3F251-BF45-406A-9F21-3CA0D3043042}" dt="2022-12-21T22:37:48.896" v="263"/>
          <ac:grpSpMkLst>
            <pc:docMk/>
            <pc:sldMk cId="1018224368" sldId="927"/>
            <ac:grpSpMk id="87" creationId="{D70E5C8D-F21C-4C5A-9A37-7DB3CF541975}"/>
          </ac:grpSpMkLst>
        </pc:grpChg>
        <pc:grpChg chg="mod">
          <ac:chgData name="Wright, Shane" userId="8fe1d04b-32ff-4160-962e-1091295527c2" providerId="ADAL" clId="{75E3F251-BF45-406A-9F21-3CA0D3043042}" dt="2022-12-21T22:37:48.896" v="263"/>
          <ac:grpSpMkLst>
            <pc:docMk/>
            <pc:sldMk cId="1018224368" sldId="927"/>
            <ac:grpSpMk id="88" creationId="{2AE8283D-2B2D-4F54-904A-AA35BA97876B}"/>
          </ac:grpSpMkLst>
        </pc:grpChg>
        <pc:grpChg chg="mod">
          <ac:chgData name="Wright, Shane" userId="8fe1d04b-32ff-4160-962e-1091295527c2" providerId="ADAL" clId="{75E3F251-BF45-406A-9F21-3CA0D3043042}" dt="2022-12-21T22:37:48.896" v="263"/>
          <ac:grpSpMkLst>
            <pc:docMk/>
            <pc:sldMk cId="1018224368" sldId="927"/>
            <ac:grpSpMk id="101" creationId="{B1C3F2ED-0239-4CCE-9051-E65441C0D990}"/>
          </ac:grpSpMkLst>
        </pc:grpChg>
        <pc:picChg chg="mod">
          <ac:chgData name="Wright, Shane" userId="8fe1d04b-32ff-4160-962e-1091295527c2" providerId="ADAL" clId="{75E3F251-BF45-406A-9F21-3CA0D3043042}" dt="2022-12-21T22:37:48.896" v="263"/>
          <ac:picMkLst>
            <pc:docMk/>
            <pc:sldMk cId="1018224368" sldId="927"/>
            <ac:picMk id="202" creationId="{D6520B21-DE53-418D-8509-03E9C393EC16}"/>
          </ac:picMkLst>
        </pc:picChg>
        <pc:picChg chg="mod">
          <ac:chgData name="Wright, Shane" userId="8fe1d04b-32ff-4160-962e-1091295527c2" providerId="ADAL" clId="{75E3F251-BF45-406A-9F21-3CA0D3043042}" dt="2022-12-21T22:37:48.896" v="263"/>
          <ac:picMkLst>
            <pc:docMk/>
            <pc:sldMk cId="1018224368" sldId="927"/>
            <ac:picMk id="203" creationId="{62F9B049-2EAA-4C1B-9D7E-8CD619C11473}"/>
          </ac:picMkLst>
        </pc:picChg>
        <pc:picChg chg="mod">
          <ac:chgData name="Wright, Shane" userId="8fe1d04b-32ff-4160-962e-1091295527c2" providerId="ADAL" clId="{75E3F251-BF45-406A-9F21-3CA0D3043042}" dt="2022-12-21T22:37:48.896" v="263"/>
          <ac:picMkLst>
            <pc:docMk/>
            <pc:sldMk cId="1018224368" sldId="927"/>
            <ac:picMk id="204" creationId="{2C56BD91-0C4C-4729-8F1A-BE50BF28E368}"/>
          </ac:picMkLst>
        </pc:picChg>
        <pc:picChg chg="mod">
          <ac:chgData name="Wright, Shane" userId="8fe1d04b-32ff-4160-962e-1091295527c2" providerId="ADAL" clId="{75E3F251-BF45-406A-9F21-3CA0D3043042}" dt="2022-12-21T22:37:48.896" v="263"/>
          <ac:picMkLst>
            <pc:docMk/>
            <pc:sldMk cId="1018224368" sldId="927"/>
            <ac:picMk id="1026" creationId="{683445C1-A777-44AF-8E83-5A622A60A0EE}"/>
          </ac:picMkLst>
        </pc:picChg>
      </pc:sldChg>
      <pc:sldChg chg="modSp modNotes">
        <pc:chgData name="Wright, Shane" userId="8fe1d04b-32ff-4160-962e-1091295527c2" providerId="ADAL" clId="{75E3F251-BF45-406A-9F21-3CA0D3043042}" dt="2022-12-21T22:37:48.896" v="263"/>
        <pc:sldMkLst>
          <pc:docMk/>
          <pc:sldMk cId="1494624385" sldId="933"/>
        </pc:sldMkLst>
        <pc:spChg chg="mod">
          <ac:chgData name="Wright, Shane" userId="8fe1d04b-32ff-4160-962e-1091295527c2" providerId="ADAL" clId="{75E3F251-BF45-406A-9F21-3CA0D3043042}" dt="2022-12-21T22:37:48.896" v="263"/>
          <ac:spMkLst>
            <pc:docMk/>
            <pc:sldMk cId="1494624385" sldId="933"/>
            <ac:spMk id="6" creationId="{F8F90A1A-9512-404C-9437-5F91E822064C}"/>
          </ac:spMkLst>
        </pc:spChg>
        <pc:spChg chg="mod">
          <ac:chgData name="Wright, Shane" userId="8fe1d04b-32ff-4160-962e-1091295527c2" providerId="ADAL" clId="{75E3F251-BF45-406A-9F21-3CA0D3043042}" dt="2022-12-21T22:37:48.896" v="263"/>
          <ac:spMkLst>
            <pc:docMk/>
            <pc:sldMk cId="1494624385" sldId="933"/>
            <ac:spMk id="10" creationId="{8161F7CF-925E-45B2-A61A-B2B51AECB950}"/>
          </ac:spMkLst>
        </pc:spChg>
        <pc:spChg chg="mod">
          <ac:chgData name="Wright, Shane" userId="8fe1d04b-32ff-4160-962e-1091295527c2" providerId="ADAL" clId="{75E3F251-BF45-406A-9F21-3CA0D3043042}" dt="2022-12-21T22:37:48.896" v="263"/>
          <ac:spMkLst>
            <pc:docMk/>
            <pc:sldMk cId="1494624385" sldId="933"/>
            <ac:spMk id="11" creationId="{083AA9F6-977D-461B-BA16-DF262368515B}"/>
          </ac:spMkLst>
        </pc:spChg>
        <pc:spChg chg="mod">
          <ac:chgData name="Wright, Shane" userId="8fe1d04b-32ff-4160-962e-1091295527c2" providerId="ADAL" clId="{75E3F251-BF45-406A-9F21-3CA0D3043042}" dt="2022-12-21T22:37:48.896" v="263"/>
          <ac:spMkLst>
            <pc:docMk/>
            <pc:sldMk cId="1494624385" sldId="933"/>
            <ac:spMk id="12" creationId="{3849B954-4D82-47E2-86B3-AC9DC6BB69F1}"/>
          </ac:spMkLst>
        </pc:spChg>
        <pc:picChg chg="mod">
          <ac:chgData name="Wright, Shane" userId="8fe1d04b-32ff-4160-962e-1091295527c2" providerId="ADAL" clId="{75E3F251-BF45-406A-9F21-3CA0D3043042}" dt="2022-12-21T22:37:48.896" v="263"/>
          <ac:picMkLst>
            <pc:docMk/>
            <pc:sldMk cId="1494624385" sldId="933"/>
            <ac:picMk id="2" creationId="{00000000-0000-0000-0000-000000000000}"/>
          </ac:picMkLst>
        </pc:picChg>
        <pc:picChg chg="mod">
          <ac:chgData name="Wright, Shane" userId="8fe1d04b-32ff-4160-962e-1091295527c2" providerId="ADAL" clId="{75E3F251-BF45-406A-9F21-3CA0D3043042}" dt="2022-12-21T22:37:48.896" v="263"/>
          <ac:picMkLst>
            <pc:docMk/>
            <pc:sldMk cId="1494624385" sldId="933"/>
            <ac:picMk id="3" creationId="{00000000-0000-0000-0000-000000000000}"/>
          </ac:picMkLst>
        </pc:picChg>
        <pc:picChg chg="mod">
          <ac:chgData name="Wright, Shane" userId="8fe1d04b-32ff-4160-962e-1091295527c2" providerId="ADAL" clId="{75E3F251-BF45-406A-9F21-3CA0D3043042}" dt="2022-12-21T22:37:48.896" v="263"/>
          <ac:picMkLst>
            <pc:docMk/>
            <pc:sldMk cId="1494624385" sldId="933"/>
            <ac:picMk id="5" creationId="{5644989F-66F4-4399-B9AC-2DF9AC9DE49E}"/>
          </ac:picMkLst>
        </pc:picChg>
        <pc:picChg chg="mod">
          <ac:chgData name="Wright, Shane" userId="8fe1d04b-32ff-4160-962e-1091295527c2" providerId="ADAL" clId="{75E3F251-BF45-406A-9F21-3CA0D3043042}" dt="2022-12-21T22:37:48.896" v="263"/>
          <ac:picMkLst>
            <pc:docMk/>
            <pc:sldMk cId="1494624385" sldId="933"/>
            <ac:picMk id="8" creationId="{1B7A3B31-333A-447B-951D-35ABF4B059B3}"/>
          </ac:picMkLst>
        </pc:picChg>
      </pc:sldChg>
      <pc:sldChg chg="modSp modNotes">
        <pc:chgData name="Wright, Shane" userId="8fe1d04b-32ff-4160-962e-1091295527c2" providerId="ADAL" clId="{75E3F251-BF45-406A-9F21-3CA0D3043042}" dt="2022-12-21T22:37:48.896" v="263"/>
        <pc:sldMkLst>
          <pc:docMk/>
          <pc:sldMk cId="1270477641" sldId="959"/>
        </pc:sldMkLst>
        <pc:spChg chg="mod">
          <ac:chgData name="Wright, Shane" userId="8fe1d04b-32ff-4160-962e-1091295527c2" providerId="ADAL" clId="{75E3F251-BF45-406A-9F21-3CA0D3043042}" dt="2022-12-21T22:37:48.896" v="263"/>
          <ac:spMkLst>
            <pc:docMk/>
            <pc:sldMk cId="1270477641" sldId="959"/>
            <ac:spMk id="2" creationId="{175AA96D-BC45-47AD-A0C1-2776CBEFAA48}"/>
          </ac:spMkLst>
        </pc:spChg>
        <pc:spChg chg="mod">
          <ac:chgData name="Wright, Shane" userId="8fe1d04b-32ff-4160-962e-1091295527c2" providerId="ADAL" clId="{75E3F251-BF45-406A-9F21-3CA0D3043042}" dt="2022-12-21T22:37:48.896" v="263"/>
          <ac:spMkLst>
            <pc:docMk/>
            <pc:sldMk cId="1270477641" sldId="959"/>
            <ac:spMk id="3" creationId="{F904B4C2-A02D-4FEF-BDCB-1CB7A114B1B8}"/>
          </ac:spMkLst>
        </pc:spChg>
        <pc:spChg chg="mod">
          <ac:chgData name="Wright, Shane" userId="8fe1d04b-32ff-4160-962e-1091295527c2" providerId="ADAL" clId="{75E3F251-BF45-406A-9F21-3CA0D3043042}" dt="2022-12-21T22:37:48.896" v="263"/>
          <ac:spMkLst>
            <pc:docMk/>
            <pc:sldMk cId="1270477641" sldId="959"/>
            <ac:spMk id="5" creationId="{10967F41-A884-4070-A8F8-BE51453676CD}"/>
          </ac:spMkLst>
        </pc:spChg>
        <pc:picChg chg="mod">
          <ac:chgData name="Wright, Shane" userId="8fe1d04b-32ff-4160-962e-1091295527c2" providerId="ADAL" clId="{75E3F251-BF45-406A-9F21-3CA0D3043042}" dt="2022-12-21T22:37:48.896" v="263"/>
          <ac:picMkLst>
            <pc:docMk/>
            <pc:sldMk cId="1270477641" sldId="959"/>
            <ac:picMk id="9" creationId="{20A0402C-A2AD-4706-8E1D-A23D24740501}"/>
          </ac:picMkLst>
        </pc:picChg>
        <pc:picChg chg="mod">
          <ac:chgData name="Wright, Shane" userId="8fe1d04b-32ff-4160-962e-1091295527c2" providerId="ADAL" clId="{75E3F251-BF45-406A-9F21-3CA0D3043042}" dt="2022-12-21T22:37:48.896" v="263"/>
          <ac:picMkLst>
            <pc:docMk/>
            <pc:sldMk cId="1270477641" sldId="959"/>
            <ac:picMk id="11" creationId="{F109686E-EB3D-4CC1-B6FA-4E630F6E6F11}"/>
          </ac:picMkLst>
        </pc:picChg>
        <pc:picChg chg="mod">
          <ac:chgData name="Wright, Shane" userId="8fe1d04b-32ff-4160-962e-1091295527c2" providerId="ADAL" clId="{75E3F251-BF45-406A-9F21-3CA0D3043042}" dt="2022-12-21T22:37:48.896" v="263"/>
          <ac:picMkLst>
            <pc:docMk/>
            <pc:sldMk cId="1270477641" sldId="959"/>
            <ac:picMk id="13" creationId="{EB854AED-48D9-45F1-867D-98831DEE9376}"/>
          </ac:picMkLst>
        </pc:picChg>
        <pc:picChg chg="mod">
          <ac:chgData name="Wright, Shane" userId="8fe1d04b-32ff-4160-962e-1091295527c2" providerId="ADAL" clId="{75E3F251-BF45-406A-9F21-3CA0D3043042}" dt="2022-12-21T22:37:48.896" v="263"/>
          <ac:picMkLst>
            <pc:docMk/>
            <pc:sldMk cId="1270477641" sldId="959"/>
            <ac:picMk id="14" creationId="{A1DE4777-30D5-4CAA-8C4A-E19662C068E7}"/>
          </ac:picMkLst>
        </pc:picChg>
      </pc:sldChg>
      <pc:sldChg chg="modSp modNotes">
        <pc:chgData name="Wright, Shane" userId="8fe1d04b-32ff-4160-962e-1091295527c2" providerId="ADAL" clId="{75E3F251-BF45-406A-9F21-3CA0D3043042}" dt="2022-12-21T22:37:48.896" v="263"/>
        <pc:sldMkLst>
          <pc:docMk/>
          <pc:sldMk cId="3560264550" sldId="1970"/>
        </pc:sldMkLst>
        <pc:spChg chg="mod">
          <ac:chgData name="Wright, Shane" userId="8fe1d04b-32ff-4160-962e-1091295527c2" providerId="ADAL" clId="{75E3F251-BF45-406A-9F21-3CA0D3043042}" dt="2022-12-21T22:37:48.896" v="263"/>
          <ac:spMkLst>
            <pc:docMk/>
            <pc:sldMk cId="3560264550" sldId="1970"/>
            <ac:spMk id="3" creationId="{558FAC0F-63B0-4972-BADA-A804DCA02FF8}"/>
          </ac:spMkLst>
        </pc:spChg>
        <pc:spChg chg="mod">
          <ac:chgData name="Wright, Shane" userId="8fe1d04b-32ff-4160-962e-1091295527c2" providerId="ADAL" clId="{75E3F251-BF45-406A-9F21-3CA0D3043042}" dt="2022-12-21T22:37:48.896" v="263"/>
          <ac:spMkLst>
            <pc:docMk/>
            <pc:sldMk cId="3560264550" sldId="1970"/>
            <ac:spMk id="9" creationId="{6D9F8121-D82B-4211-BAB0-6F4125210EFC}"/>
          </ac:spMkLst>
        </pc:spChg>
        <pc:spChg chg="mod">
          <ac:chgData name="Wright, Shane" userId="8fe1d04b-32ff-4160-962e-1091295527c2" providerId="ADAL" clId="{75E3F251-BF45-406A-9F21-3CA0D3043042}" dt="2022-12-21T22:37:48.896" v="263"/>
          <ac:spMkLst>
            <pc:docMk/>
            <pc:sldMk cId="3560264550" sldId="1970"/>
            <ac:spMk id="214" creationId="{00000000-0000-0000-0000-000000000000}"/>
          </ac:spMkLst>
        </pc:spChg>
        <pc:spChg chg="mod">
          <ac:chgData name="Wright, Shane" userId="8fe1d04b-32ff-4160-962e-1091295527c2" providerId="ADAL" clId="{75E3F251-BF45-406A-9F21-3CA0D3043042}" dt="2022-12-21T22:37:48.896" v="263"/>
          <ac:spMkLst>
            <pc:docMk/>
            <pc:sldMk cId="3560264550" sldId="1970"/>
            <ac:spMk id="215" creationId="{00000000-0000-0000-0000-000000000000}"/>
          </ac:spMkLst>
        </pc:spChg>
        <pc:picChg chg="mod">
          <ac:chgData name="Wright, Shane" userId="8fe1d04b-32ff-4160-962e-1091295527c2" providerId="ADAL" clId="{75E3F251-BF45-406A-9F21-3CA0D3043042}" dt="2022-12-21T22:37:48.896" v="263"/>
          <ac:picMkLst>
            <pc:docMk/>
            <pc:sldMk cId="3560264550" sldId="1970"/>
            <ac:picMk id="4" creationId="{ED9312DC-AC5A-47D0-A6DA-C615245CBD3D}"/>
          </ac:picMkLst>
        </pc:picChg>
        <pc:picChg chg="mod">
          <ac:chgData name="Wright, Shane" userId="8fe1d04b-32ff-4160-962e-1091295527c2" providerId="ADAL" clId="{75E3F251-BF45-406A-9F21-3CA0D3043042}" dt="2022-12-21T22:37:48.896" v="263"/>
          <ac:picMkLst>
            <pc:docMk/>
            <pc:sldMk cId="3560264550" sldId="1970"/>
            <ac:picMk id="10" creationId="{9156E3FB-C59B-40DB-B9FE-8F1DD1CC411D}"/>
          </ac:picMkLst>
        </pc:picChg>
        <pc:picChg chg="mod">
          <ac:chgData name="Wright, Shane" userId="8fe1d04b-32ff-4160-962e-1091295527c2" providerId="ADAL" clId="{75E3F251-BF45-406A-9F21-3CA0D3043042}" dt="2022-12-21T22:37:48.896" v="263"/>
          <ac:picMkLst>
            <pc:docMk/>
            <pc:sldMk cId="3560264550" sldId="1970"/>
            <ac:picMk id="11" creationId="{74E4F6C2-4BB4-4DA7-A357-BE71B8A389B5}"/>
          </ac:picMkLst>
        </pc:picChg>
        <pc:picChg chg="mod">
          <ac:chgData name="Wright, Shane" userId="8fe1d04b-32ff-4160-962e-1091295527c2" providerId="ADAL" clId="{75E3F251-BF45-406A-9F21-3CA0D3043042}" dt="2022-12-21T22:37:48.896" v="263"/>
          <ac:picMkLst>
            <pc:docMk/>
            <pc:sldMk cId="3560264550" sldId="1970"/>
            <ac:picMk id="12" creationId="{43A48C08-AC69-4AB6-ADE4-847C9B12DFC0}"/>
          </ac:picMkLst>
        </pc:picChg>
      </pc:sldChg>
      <pc:sldChg chg="modSp modNotes">
        <pc:chgData name="Wright, Shane" userId="8fe1d04b-32ff-4160-962e-1091295527c2" providerId="ADAL" clId="{75E3F251-BF45-406A-9F21-3CA0D3043042}" dt="2022-12-21T22:37:48.896" v="263"/>
        <pc:sldMkLst>
          <pc:docMk/>
          <pc:sldMk cId="879445536" sldId="1971"/>
        </pc:sldMkLst>
        <pc:spChg chg="mod">
          <ac:chgData name="Wright, Shane" userId="8fe1d04b-32ff-4160-962e-1091295527c2" providerId="ADAL" clId="{75E3F251-BF45-406A-9F21-3CA0D3043042}" dt="2022-12-21T22:37:48.896" v="263"/>
          <ac:spMkLst>
            <pc:docMk/>
            <pc:sldMk cId="879445536" sldId="1971"/>
            <ac:spMk id="2" creationId="{F4522AD8-117A-4A48-A6CA-8899C272547B}"/>
          </ac:spMkLst>
        </pc:spChg>
        <pc:spChg chg="mod">
          <ac:chgData name="Wright, Shane" userId="8fe1d04b-32ff-4160-962e-1091295527c2" providerId="ADAL" clId="{75E3F251-BF45-406A-9F21-3CA0D3043042}" dt="2022-12-21T22:37:48.896" v="263"/>
          <ac:spMkLst>
            <pc:docMk/>
            <pc:sldMk cId="879445536" sldId="1971"/>
            <ac:spMk id="4" creationId="{677FC9BF-68CF-4222-97CA-6F790F98EAA4}"/>
          </ac:spMkLst>
        </pc:spChg>
        <pc:picChg chg="mod">
          <ac:chgData name="Wright, Shane" userId="8fe1d04b-32ff-4160-962e-1091295527c2" providerId="ADAL" clId="{75E3F251-BF45-406A-9F21-3CA0D3043042}" dt="2022-12-21T22:37:48.896" v="263"/>
          <ac:picMkLst>
            <pc:docMk/>
            <pc:sldMk cId="879445536" sldId="1971"/>
            <ac:picMk id="5" creationId="{782F11FA-92F1-477D-A87B-7C8DB21B242F}"/>
          </ac:picMkLst>
        </pc:picChg>
      </pc:sldChg>
      <pc:sldChg chg="modSp modNotes">
        <pc:chgData name="Wright, Shane" userId="8fe1d04b-32ff-4160-962e-1091295527c2" providerId="ADAL" clId="{75E3F251-BF45-406A-9F21-3CA0D3043042}" dt="2022-12-21T22:37:48.896" v="263"/>
        <pc:sldMkLst>
          <pc:docMk/>
          <pc:sldMk cId="3818841502" sldId="1974"/>
        </pc:sldMkLst>
        <pc:spChg chg="mod">
          <ac:chgData name="Wright, Shane" userId="8fe1d04b-32ff-4160-962e-1091295527c2" providerId="ADAL" clId="{75E3F251-BF45-406A-9F21-3CA0D3043042}" dt="2022-12-21T22:37:48.896" v="263"/>
          <ac:spMkLst>
            <pc:docMk/>
            <pc:sldMk cId="3818841502" sldId="1974"/>
            <ac:spMk id="2" creationId="{4FCEC056-C8E2-4A6C-8D5E-1DEDA6C8E0BB}"/>
          </ac:spMkLst>
        </pc:spChg>
        <pc:spChg chg="mod">
          <ac:chgData name="Wright, Shane" userId="8fe1d04b-32ff-4160-962e-1091295527c2" providerId="ADAL" clId="{75E3F251-BF45-406A-9F21-3CA0D3043042}" dt="2022-12-21T22:37:48.896" v="263"/>
          <ac:spMkLst>
            <pc:docMk/>
            <pc:sldMk cId="3818841502" sldId="1974"/>
            <ac:spMk id="3" creationId="{AE455E4B-E4B0-4197-8391-36DF51C13378}"/>
          </ac:spMkLst>
        </pc:spChg>
        <pc:picChg chg="mod">
          <ac:chgData name="Wright, Shane" userId="8fe1d04b-32ff-4160-962e-1091295527c2" providerId="ADAL" clId="{75E3F251-BF45-406A-9F21-3CA0D3043042}" dt="2022-12-21T22:37:48.896" v="263"/>
          <ac:picMkLst>
            <pc:docMk/>
            <pc:sldMk cId="3818841502" sldId="1974"/>
            <ac:picMk id="1026" creationId="{5C71D71C-323D-4812-85C1-D8C6725535F7}"/>
          </ac:picMkLst>
        </pc:picChg>
        <pc:picChg chg="mod">
          <ac:chgData name="Wright, Shane" userId="8fe1d04b-32ff-4160-962e-1091295527c2" providerId="ADAL" clId="{75E3F251-BF45-406A-9F21-3CA0D3043042}" dt="2022-12-21T22:37:48.896" v="263"/>
          <ac:picMkLst>
            <pc:docMk/>
            <pc:sldMk cId="3818841502" sldId="1974"/>
            <ac:picMk id="1028" creationId="{DF6EE77F-E83D-4FA2-B7F4-8B5EC3F4B567}"/>
          </ac:picMkLst>
        </pc:picChg>
        <pc:picChg chg="mod">
          <ac:chgData name="Wright, Shane" userId="8fe1d04b-32ff-4160-962e-1091295527c2" providerId="ADAL" clId="{75E3F251-BF45-406A-9F21-3CA0D3043042}" dt="2022-12-21T22:37:48.896" v="263"/>
          <ac:picMkLst>
            <pc:docMk/>
            <pc:sldMk cId="3818841502" sldId="1974"/>
            <ac:picMk id="1030" creationId="{D85D8CC4-88BD-4E27-887D-251501951833}"/>
          </ac:picMkLst>
        </pc:picChg>
        <pc:picChg chg="mod">
          <ac:chgData name="Wright, Shane" userId="8fe1d04b-32ff-4160-962e-1091295527c2" providerId="ADAL" clId="{75E3F251-BF45-406A-9F21-3CA0D3043042}" dt="2022-12-21T22:37:48.896" v="263"/>
          <ac:picMkLst>
            <pc:docMk/>
            <pc:sldMk cId="3818841502" sldId="1974"/>
            <ac:picMk id="1032" creationId="{17B3995E-222F-41DF-90C0-178534B0C7D1}"/>
          </ac:picMkLst>
        </pc:picChg>
      </pc:sldChg>
      <pc:sldChg chg="modSp modNotes">
        <pc:chgData name="Wright, Shane" userId="8fe1d04b-32ff-4160-962e-1091295527c2" providerId="ADAL" clId="{75E3F251-BF45-406A-9F21-3CA0D3043042}" dt="2022-12-21T22:37:48.896" v="263"/>
        <pc:sldMkLst>
          <pc:docMk/>
          <pc:sldMk cId="459955627" sldId="1976"/>
        </pc:sldMkLst>
        <pc:spChg chg="mod">
          <ac:chgData name="Wright, Shane" userId="8fe1d04b-32ff-4160-962e-1091295527c2" providerId="ADAL" clId="{75E3F251-BF45-406A-9F21-3CA0D3043042}" dt="2022-12-21T22:37:48.896" v="263"/>
          <ac:spMkLst>
            <pc:docMk/>
            <pc:sldMk cId="459955627" sldId="1976"/>
            <ac:spMk id="5" creationId="{00000000-0000-0000-0000-000000000000}"/>
          </ac:spMkLst>
        </pc:spChg>
        <pc:spChg chg="mod">
          <ac:chgData name="Wright, Shane" userId="8fe1d04b-32ff-4160-962e-1091295527c2" providerId="ADAL" clId="{75E3F251-BF45-406A-9F21-3CA0D3043042}" dt="2022-12-21T22:37:48.896" v="263"/>
          <ac:spMkLst>
            <pc:docMk/>
            <pc:sldMk cId="459955627" sldId="1976"/>
            <ac:spMk id="6" creationId="{00000000-0000-0000-0000-000000000000}"/>
          </ac:spMkLst>
        </pc:spChg>
        <pc:spChg chg="mod">
          <ac:chgData name="Wright, Shane" userId="8fe1d04b-32ff-4160-962e-1091295527c2" providerId="ADAL" clId="{75E3F251-BF45-406A-9F21-3CA0D3043042}" dt="2022-12-21T22:37:48.896" v="263"/>
          <ac:spMkLst>
            <pc:docMk/>
            <pc:sldMk cId="459955627" sldId="1976"/>
            <ac:spMk id="13" creationId="{418AF3C4-8411-4D7F-8BAF-3C9CA5C8EFD6}"/>
          </ac:spMkLst>
        </pc:spChg>
        <pc:spChg chg="mod">
          <ac:chgData name="Wright, Shane" userId="8fe1d04b-32ff-4160-962e-1091295527c2" providerId="ADAL" clId="{75E3F251-BF45-406A-9F21-3CA0D3043042}" dt="2022-12-21T22:37:48.896" v="263"/>
          <ac:spMkLst>
            <pc:docMk/>
            <pc:sldMk cId="459955627" sldId="1976"/>
            <ac:spMk id="14" creationId="{913CE528-1BA2-4541-A715-C253029169BB}"/>
          </ac:spMkLst>
        </pc:spChg>
        <pc:spChg chg="mod">
          <ac:chgData name="Wright, Shane" userId="8fe1d04b-32ff-4160-962e-1091295527c2" providerId="ADAL" clId="{75E3F251-BF45-406A-9F21-3CA0D3043042}" dt="2022-12-21T22:37:48.896" v="263"/>
          <ac:spMkLst>
            <pc:docMk/>
            <pc:sldMk cId="459955627" sldId="1976"/>
            <ac:spMk id="15" creationId="{806140DA-C8C4-46A1-ABD7-2F1690E938CA}"/>
          </ac:spMkLst>
        </pc:spChg>
        <pc:spChg chg="mod">
          <ac:chgData name="Wright, Shane" userId="8fe1d04b-32ff-4160-962e-1091295527c2" providerId="ADAL" clId="{75E3F251-BF45-406A-9F21-3CA0D3043042}" dt="2022-12-21T22:37:48.896" v="263"/>
          <ac:spMkLst>
            <pc:docMk/>
            <pc:sldMk cId="459955627" sldId="1976"/>
            <ac:spMk id="16" creationId="{FC4C77EB-3C13-4F72-95FE-2F1129621B76}"/>
          </ac:spMkLst>
        </pc:spChg>
        <pc:spChg chg="mod">
          <ac:chgData name="Wright, Shane" userId="8fe1d04b-32ff-4160-962e-1091295527c2" providerId="ADAL" clId="{75E3F251-BF45-406A-9F21-3CA0D3043042}" dt="2022-12-21T22:37:48.896" v="263"/>
          <ac:spMkLst>
            <pc:docMk/>
            <pc:sldMk cId="459955627" sldId="1976"/>
            <ac:spMk id="17" creationId="{542A4A30-8E05-48AF-8126-D8A161C8A7F2}"/>
          </ac:spMkLst>
        </pc:spChg>
        <pc:spChg chg="mod">
          <ac:chgData name="Wright, Shane" userId="8fe1d04b-32ff-4160-962e-1091295527c2" providerId="ADAL" clId="{75E3F251-BF45-406A-9F21-3CA0D3043042}" dt="2022-12-21T22:37:48.896" v="263"/>
          <ac:spMkLst>
            <pc:docMk/>
            <pc:sldMk cId="459955627" sldId="1976"/>
            <ac:spMk id="749" creationId="{00000000-0000-0000-0000-000000000000}"/>
          </ac:spMkLst>
        </pc:spChg>
        <pc:grpChg chg="mod">
          <ac:chgData name="Wright, Shane" userId="8fe1d04b-32ff-4160-962e-1091295527c2" providerId="ADAL" clId="{75E3F251-BF45-406A-9F21-3CA0D3043042}" dt="2022-12-21T22:37:48.896" v="263"/>
          <ac:grpSpMkLst>
            <pc:docMk/>
            <pc:sldMk cId="459955627" sldId="1976"/>
            <ac:grpSpMk id="3" creationId="{174F3245-FDE9-42E3-B8A7-37ECA7F7B75E}"/>
          </ac:grpSpMkLst>
        </pc:grpChg>
        <pc:grpChg chg="mod">
          <ac:chgData name="Wright, Shane" userId="8fe1d04b-32ff-4160-962e-1091295527c2" providerId="ADAL" clId="{75E3F251-BF45-406A-9F21-3CA0D3043042}" dt="2022-12-21T22:37:48.896" v="263"/>
          <ac:grpSpMkLst>
            <pc:docMk/>
            <pc:sldMk cId="459955627" sldId="1976"/>
            <ac:grpSpMk id="4" creationId="{3529ED1D-E914-4A94-BE20-D18D9335B115}"/>
          </ac:grpSpMkLst>
        </pc:grpChg>
        <pc:picChg chg="mod">
          <ac:chgData name="Wright, Shane" userId="8fe1d04b-32ff-4160-962e-1091295527c2" providerId="ADAL" clId="{75E3F251-BF45-406A-9F21-3CA0D3043042}" dt="2022-12-21T22:37:48.896" v="263"/>
          <ac:picMkLst>
            <pc:docMk/>
            <pc:sldMk cId="459955627" sldId="1976"/>
            <ac:picMk id="11" creationId="{258735C8-0DBC-43EA-AB3C-234BE6153120}"/>
          </ac:picMkLst>
        </pc:picChg>
        <pc:picChg chg="mod">
          <ac:chgData name="Wright, Shane" userId="8fe1d04b-32ff-4160-962e-1091295527c2" providerId="ADAL" clId="{75E3F251-BF45-406A-9F21-3CA0D3043042}" dt="2022-12-21T22:37:48.896" v="263"/>
          <ac:picMkLst>
            <pc:docMk/>
            <pc:sldMk cId="459955627" sldId="1976"/>
            <ac:picMk id="12" creationId="{BB55446E-30FE-4F6C-A302-873F5B782A7F}"/>
          </ac:picMkLst>
        </pc:picChg>
        <pc:picChg chg="mod">
          <ac:chgData name="Wright, Shane" userId="8fe1d04b-32ff-4160-962e-1091295527c2" providerId="ADAL" clId="{75E3F251-BF45-406A-9F21-3CA0D3043042}" dt="2022-12-21T22:37:48.896" v="263"/>
          <ac:picMkLst>
            <pc:docMk/>
            <pc:sldMk cId="459955627" sldId="1976"/>
            <ac:picMk id="748" creationId="{00000000-0000-0000-0000-000000000000}"/>
          </ac:picMkLst>
        </pc:picChg>
      </pc:sldChg>
      <pc:sldChg chg="modSp mod modShow modNotes modNotesTx">
        <pc:chgData name="Wright, Shane" userId="8fe1d04b-32ff-4160-962e-1091295527c2" providerId="ADAL" clId="{75E3F251-BF45-406A-9F21-3CA0D3043042}" dt="2023-02-01T20:01:30.206" v="5901" actId="20577"/>
        <pc:sldMkLst>
          <pc:docMk/>
          <pc:sldMk cId="3928600617" sldId="1977"/>
        </pc:sldMkLst>
        <pc:spChg chg="mod">
          <ac:chgData name="Wright, Shane" userId="8fe1d04b-32ff-4160-962e-1091295527c2" providerId="ADAL" clId="{75E3F251-BF45-406A-9F21-3CA0D3043042}" dt="2023-01-25T17:39:15.123" v="610" actId="14100"/>
          <ac:spMkLst>
            <pc:docMk/>
            <pc:sldMk cId="3928600617" sldId="1977"/>
            <ac:spMk id="7" creationId="{4860DCC6-2C2C-4E10-BE02-EA985E820080}"/>
          </ac:spMkLst>
        </pc:spChg>
        <pc:spChg chg="mod">
          <ac:chgData name="Wright, Shane" userId="8fe1d04b-32ff-4160-962e-1091295527c2" providerId="ADAL" clId="{75E3F251-BF45-406A-9F21-3CA0D3043042}" dt="2022-12-21T22:37:48.896" v="263"/>
          <ac:spMkLst>
            <pc:docMk/>
            <pc:sldMk cId="3928600617" sldId="1977"/>
            <ac:spMk id="415" creationId="{00000000-0000-0000-0000-000000000000}"/>
          </ac:spMkLst>
        </pc:spChg>
        <pc:picChg chg="mod">
          <ac:chgData name="Wright, Shane" userId="8fe1d04b-32ff-4160-962e-1091295527c2" providerId="ADAL" clId="{75E3F251-BF45-406A-9F21-3CA0D3043042}" dt="2023-01-25T17:39:18.513" v="611" actId="1076"/>
          <ac:picMkLst>
            <pc:docMk/>
            <pc:sldMk cId="3928600617" sldId="1977"/>
            <ac:picMk id="5" creationId="{338A35A5-DA89-4385-B3B9-CE074CBAFC61}"/>
          </ac:picMkLst>
        </pc:picChg>
      </pc:sldChg>
      <pc:sldChg chg="modSp modNotes">
        <pc:chgData name="Wright, Shane" userId="8fe1d04b-32ff-4160-962e-1091295527c2" providerId="ADAL" clId="{75E3F251-BF45-406A-9F21-3CA0D3043042}" dt="2022-12-21T22:37:48.896" v="263"/>
        <pc:sldMkLst>
          <pc:docMk/>
          <pc:sldMk cId="1978561997" sldId="2041"/>
        </pc:sldMkLst>
        <pc:spChg chg="mod">
          <ac:chgData name="Wright, Shane" userId="8fe1d04b-32ff-4160-962e-1091295527c2" providerId="ADAL" clId="{75E3F251-BF45-406A-9F21-3CA0D3043042}" dt="2022-12-21T22:37:48.896" v="263"/>
          <ac:spMkLst>
            <pc:docMk/>
            <pc:sldMk cId="1978561997" sldId="2041"/>
            <ac:spMk id="6" creationId="{7F411D2D-D579-444C-AED7-7B05643FC8C1}"/>
          </ac:spMkLst>
        </pc:spChg>
        <pc:spChg chg="mod">
          <ac:chgData name="Wright, Shane" userId="8fe1d04b-32ff-4160-962e-1091295527c2" providerId="ADAL" clId="{75E3F251-BF45-406A-9F21-3CA0D3043042}" dt="2022-12-21T22:37:48.896" v="263"/>
          <ac:spMkLst>
            <pc:docMk/>
            <pc:sldMk cId="1978561997" sldId="2041"/>
            <ac:spMk id="19" creationId="{05CD29D1-52BB-456A-8D77-130BB455B98E}"/>
          </ac:spMkLst>
        </pc:spChg>
        <pc:spChg chg="mod">
          <ac:chgData name="Wright, Shane" userId="8fe1d04b-32ff-4160-962e-1091295527c2" providerId="ADAL" clId="{75E3F251-BF45-406A-9F21-3CA0D3043042}" dt="2022-12-21T22:37:48.896" v="263"/>
          <ac:spMkLst>
            <pc:docMk/>
            <pc:sldMk cId="1978561997" sldId="2041"/>
            <ac:spMk id="323" creationId="{00000000-0000-0000-0000-000000000000}"/>
          </ac:spMkLst>
        </pc:spChg>
        <pc:picChg chg="mod">
          <ac:chgData name="Wright, Shane" userId="8fe1d04b-32ff-4160-962e-1091295527c2" providerId="ADAL" clId="{75E3F251-BF45-406A-9F21-3CA0D3043042}" dt="2022-12-21T22:37:48.896" v="263"/>
          <ac:picMkLst>
            <pc:docMk/>
            <pc:sldMk cId="1978561997" sldId="2041"/>
            <ac:picMk id="4" creationId="{016D79EA-A1B9-4070-A940-EDDC40B53792}"/>
          </ac:picMkLst>
        </pc:picChg>
        <pc:picChg chg="mod">
          <ac:chgData name="Wright, Shane" userId="8fe1d04b-32ff-4160-962e-1091295527c2" providerId="ADAL" clId="{75E3F251-BF45-406A-9F21-3CA0D3043042}" dt="2022-12-21T22:37:48.896" v="263"/>
          <ac:picMkLst>
            <pc:docMk/>
            <pc:sldMk cId="1978561997" sldId="2041"/>
            <ac:picMk id="5" creationId="{4D272721-CBE3-4983-A42A-7F79EB699E2E}"/>
          </ac:picMkLst>
        </pc:picChg>
      </pc:sldChg>
      <pc:sldChg chg="modSp modNotes">
        <pc:chgData name="Wright, Shane" userId="8fe1d04b-32ff-4160-962e-1091295527c2" providerId="ADAL" clId="{75E3F251-BF45-406A-9F21-3CA0D3043042}" dt="2022-12-21T22:37:48.896" v="263"/>
        <pc:sldMkLst>
          <pc:docMk/>
          <pc:sldMk cId="1360122448" sldId="2128"/>
        </pc:sldMkLst>
        <pc:spChg chg="mod">
          <ac:chgData name="Wright, Shane" userId="8fe1d04b-32ff-4160-962e-1091295527c2" providerId="ADAL" clId="{75E3F251-BF45-406A-9F21-3CA0D3043042}" dt="2022-12-21T22:37:48.896" v="263"/>
          <ac:spMkLst>
            <pc:docMk/>
            <pc:sldMk cId="1360122448" sldId="2128"/>
            <ac:spMk id="3" creationId="{155A39BB-28AC-4833-B004-1E9EE9ABD830}"/>
          </ac:spMkLst>
        </pc:spChg>
        <pc:spChg chg="mod">
          <ac:chgData name="Wright, Shane" userId="8fe1d04b-32ff-4160-962e-1091295527c2" providerId="ADAL" clId="{75E3F251-BF45-406A-9F21-3CA0D3043042}" dt="2022-12-21T22:37:48.896" v="263"/>
          <ac:spMkLst>
            <pc:docMk/>
            <pc:sldMk cId="1360122448" sldId="2128"/>
            <ac:spMk id="8" creationId="{5B03E801-DB25-4868-849F-3C592BBB2198}"/>
          </ac:spMkLst>
        </pc:spChg>
        <pc:picChg chg="mod">
          <ac:chgData name="Wright, Shane" userId="8fe1d04b-32ff-4160-962e-1091295527c2" providerId="ADAL" clId="{75E3F251-BF45-406A-9F21-3CA0D3043042}" dt="2022-12-21T22:37:48.896" v="263"/>
          <ac:picMkLst>
            <pc:docMk/>
            <pc:sldMk cId="1360122448" sldId="2128"/>
            <ac:picMk id="2" creationId="{6F33ECFF-7B4C-42C7-A2B8-0E161516A128}"/>
          </ac:picMkLst>
        </pc:picChg>
        <pc:picChg chg="mod">
          <ac:chgData name="Wright, Shane" userId="8fe1d04b-32ff-4160-962e-1091295527c2" providerId="ADAL" clId="{75E3F251-BF45-406A-9F21-3CA0D3043042}" dt="2022-12-21T22:37:48.896" v="263"/>
          <ac:picMkLst>
            <pc:docMk/>
            <pc:sldMk cId="1360122448" sldId="2128"/>
            <ac:picMk id="4" creationId="{C61873A8-F2F6-4230-B74E-5AC238A1B5B2}"/>
          </ac:picMkLst>
        </pc:picChg>
        <pc:picChg chg="mod">
          <ac:chgData name="Wright, Shane" userId="8fe1d04b-32ff-4160-962e-1091295527c2" providerId="ADAL" clId="{75E3F251-BF45-406A-9F21-3CA0D3043042}" dt="2022-12-21T22:37:48.896" v="263"/>
          <ac:picMkLst>
            <pc:docMk/>
            <pc:sldMk cId="1360122448" sldId="2128"/>
            <ac:picMk id="5" creationId="{BEE96631-D902-43CD-82E8-10E7EB941D71}"/>
          </ac:picMkLst>
        </pc:picChg>
      </pc:sldChg>
      <pc:sldChg chg="modSp modNotes">
        <pc:chgData name="Wright, Shane" userId="8fe1d04b-32ff-4160-962e-1091295527c2" providerId="ADAL" clId="{75E3F251-BF45-406A-9F21-3CA0D3043042}" dt="2023-02-02T15:33:31.832" v="6214" actId="27636"/>
        <pc:sldMkLst>
          <pc:docMk/>
          <pc:sldMk cId="620706862" sldId="2131"/>
        </pc:sldMkLst>
        <pc:spChg chg="mod">
          <ac:chgData name="Wright, Shane" userId="8fe1d04b-32ff-4160-962e-1091295527c2" providerId="ADAL" clId="{75E3F251-BF45-406A-9F21-3CA0D3043042}" dt="2022-12-21T22:37:48.896" v="263"/>
          <ac:spMkLst>
            <pc:docMk/>
            <pc:sldMk cId="620706862" sldId="2131"/>
            <ac:spMk id="2" creationId="{9D9460DA-7908-45C6-BCFE-35221D5ED32D}"/>
          </ac:spMkLst>
        </pc:spChg>
        <pc:picChg chg="mod">
          <ac:chgData name="Wright, Shane" userId="8fe1d04b-32ff-4160-962e-1091295527c2" providerId="ADAL" clId="{75E3F251-BF45-406A-9F21-3CA0D3043042}" dt="2022-12-21T22:37:48.896" v="263"/>
          <ac:picMkLst>
            <pc:docMk/>
            <pc:sldMk cId="620706862" sldId="2131"/>
            <ac:picMk id="5" creationId="{5E0E4987-9099-441C-94DE-8E56769E94C0}"/>
          </ac:picMkLst>
        </pc:picChg>
      </pc:sldChg>
      <pc:sldChg chg="modSp modNotes">
        <pc:chgData name="Wright, Shane" userId="8fe1d04b-32ff-4160-962e-1091295527c2" providerId="ADAL" clId="{75E3F251-BF45-406A-9F21-3CA0D3043042}" dt="2022-12-21T22:37:48.896" v="263"/>
        <pc:sldMkLst>
          <pc:docMk/>
          <pc:sldMk cId="2327695521" sldId="2139"/>
        </pc:sldMkLst>
        <pc:spChg chg="mod">
          <ac:chgData name="Wright, Shane" userId="8fe1d04b-32ff-4160-962e-1091295527c2" providerId="ADAL" clId="{75E3F251-BF45-406A-9F21-3CA0D3043042}" dt="2022-12-21T22:37:48.896" v="263"/>
          <ac:spMkLst>
            <pc:docMk/>
            <pc:sldMk cId="2327695521" sldId="2139"/>
            <ac:spMk id="2" creationId="{4E84E4BD-B0DF-4AA5-9D44-1B67FD9EE5DB}"/>
          </ac:spMkLst>
        </pc:spChg>
        <pc:spChg chg="mod">
          <ac:chgData name="Wright, Shane" userId="8fe1d04b-32ff-4160-962e-1091295527c2" providerId="ADAL" clId="{75E3F251-BF45-406A-9F21-3CA0D3043042}" dt="2022-12-21T22:37:48.896" v="263"/>
          <ac:spMkLst>
            <pc:docMk/>
            <pc:sldMk cId="2327695521" sldId="2139"/>
            <ac:spMk id="3" creationId="{B4805E87-4DE9-4B5E-B3DC-47730783FD8E}"/>
          </ac:spMkLst>
        </pc:spChg>
        <pc:spChg chg="mod">
          <ac:chgData name="Wright, Shane" userId="8fe1d04b-32ff-4160-962e-1091295527c2" providerId="ADAL" clId="{75E3F251-BF45-406A-9F21-3CA0D3043042}" dt="2022-12-21T22:37:48.896" v="263"/>
          <ac:spMkLst>
            <pc:docMk/>
            <pc:sldMk cId="2327695521" sldId="2139"/>
            <ac:spMk id="4" creationId="{5966B1D3-C4D2-440D-B97C-FB690B9566E5}"/>
          </ac:spMkLst>
        </pc:spChg>
        <pc:spChg chg="mod">
          <ac:chgData name="Wright, Shane" userId="8fe1d04b-32ff-4160-962e-1091295527c2" providerId="ADAL" clId="{75E3F251-BF45-406A-9F21-3CA0D3043042}" dt="2022-12-21T22:37:48.896" v="263"/>
          <ac:spMkLst>
            <pc:docMk/>
            <pc:sldMk cId="2327695521" sldId="2139"/>
            <ac:spMk id="5" creationId="{4638151C-9BC1-4537-9E6B-C1857EC610BB}"/>
          </ac:spMkLst>
        </pc:spChg>
        <pc:picChg chg="mod">
          <ac:chgData name="Wright, Shane" userId="8fe1d04b-32ff-4160-962e-1091295527c2" providerId="ADAL" clId="{75E3F251-BF45-406A-9F21-3CA0D3043042}" dt="2022-12-21T22:37:48.896" v="263"/>
          <ac:picMkLst>
            <pc:docMk/>
            <pc:sldMk cId="2327695521" sldId="2139"/>
            <ac:picMk id="7" creationId="{5A655317-0BAD-495F-A458-037B9013B270}"/>
          </ac:picMkLst>
        </pc:picChg>
      </pc:sldChg>
      <pc:sldChg chg="modNotes">
        <pc:chgData name="Wright, Shane" userId="8fe1d04b-32ff-4160-962e-1091295527c2" providerId="ADAL" clId="{75E3F251-BF45-406A-9F21-3CA0D3043042}" dt="2022-12-27T15:07:56.940" v="319" actId="27636"/>
        <pc:sldMkLst>
          <pc:docMk/>
          <pc:sldMk cId="1071665871" sldId="6096"/>
        </pc:sldMkLst>
      </pc:sldChg>
      <pc:sldChg chg="modSp modNotes">
        <pc:chgData name="Wright, Shane" userId="8fe1d04b-32ff-4160-962e-1091295527c2" providerId="ADAL" clId="{75E3F251-BF45-406A-9F21-3CA0D3043042}" dt="2022-12-21T22:37:48.896" v="263"/>
        <pc:sldMkLst>
          <pc:docMk/>
          <pc:sldMk cId="1388199679" sldId="6213"/>
        </pc:sldMkLst>
        <pc:spChg chg="mod">
          <ac:chgData name="Wright, Shane" userId="8fe1d04b-32ff-4160-962e-1091295527c2" providerId="ADAL" clId="{75E3F251-BF45-406A-9F21-3CA0D3043042}" dt="2022-12-21T22:37:48.896" v="263"/>
          <ac:spMkLst>
            <pc:docMk/>
            <pc:sldMk cId="1388199679" sldId="6213"/>
            <ac:spMk id="2" creationId="{4BB2BE20-3179-4F78-B14A-A2DF70BD5888}"/>
          </ac:spMkLst>
        </pc:spChg>
        <pc:spChg chg="mod">
          <ac:chgData name="Wright, Shane" userId="8fe1d04b-32ff-4160-962e-1091295527c2" providerId="ADAL" clId="{75E3F251-BF45-406A-9F21-3CA0D3043042}" dt="2022-12-21T22:37:48.896" v="263"/>
          <ac:spMkLst>
            <pc:docMk/>
            <pc:sldMk cId="1388199679" sldId="6213"/>
            <ac:spMk id="3" creationId="{66CD1C64-5190-4BC1-82C8-8013A16F0FDE}"/>
          </ac:spMkLst>
        </pc:spChg>
        <pc:picChg chg="mod">
          <ac:chgData name="Wright, Shane" userId="8fe1d04b-32ff-4160-962e-1091295527c2" providerId="ADAL" clId="{75E3F251-BF45-406A-9F21-3CA0D3043042}" dt="2022-12-21T22:37:48.896" v="263"/>
          <ac:picMkLst>
            <pc:docMk/>
            <pc:sldMk cId="1388199679" sldId="6213"/>
            <ac:picMk id="4" creationId="{5DAB542F-06F8-1960-1857-F5E2B5204DAE}"/>
          </ac:picMkLst>
        </pc:picChg>
      </pc:sldChg>
      <pc:sldChg chg="modSp modNotes">
        <pc:chgData name="Wright, Shane" userId="8fe1d04b-32ff-4160-962e-1091295527c2" providerId="ADAL" clId="{75E3F251-BF45-406A-9F21-3CA0D3043042}" dt="2022-12-21T22:37:48.896" v="263"/>
        <pc:sldMkLst>
          <pc:docMk/>
          <pc:sldMk cId="1591692973" sldId="6216"/>
        </pc:sldMkLst>
        <pc:spChg chg="mod">
          <ac:chgData name="Wright, Shane" userId="8fe1d04b-32ff-4160-962e-1091295527c2" providerId="ADAL" clId="{75E3F251-BF45-406A-9F21-3CA0D3043042}" dt="2022-12-21T22:37:48.896" v="263"/>
          <ac:spMkLst>
            <pc:docMk/>
            <pc:sldMk cId="1591692973" sldId="6216"/>
            <ac:spMk id="2" creationId="{4BB2BE20-3179-4F78-B14A-A2DF70BD5888}"/>
          </ac:spMkLst>
        </pc:spChg>
        <pc:picChg chg="mod">
          <ac:chgData name="Wright, Shane" userId="8fe1d04b-32ff-4160-962e-1091295527c2" providerId="ADAL" clId="{75E3F251-BF45-406A-9F21-3CA0D3043042}" dt="2022-12-21T22:37:48.896" v="263"/>
          <ac:picMkLst>
            <pc:docMk/>
            <pc:sldMk cId="1591692973" sldId="6216"/>
            <ac:picMk id="4" creationId="{FF2425F2-D036-FF8D-E0C6-71401D56648A}"/>
          </ac:picMkLst>
        </pc:picChg>
        <pc:picChg chg="mod">
          <ac:chgData name="Wright, Shane" userId="8fe1d04b-32ff-4160-962e-1091295527c2" providerId="ADAL" clId="{75E3F251-BF45-406A-9F21-3CA0D3043042}" dt="2022-12-21T22:37:48.896" v="263"/>
          <ac:picMkLst>
            <pc:docMk/>
            <pc:sldMk cId="1591692973" sldId="6216"/>
            <ac:picMk id="6" creationId="{7D169CA1-9469-4B15-4DC4-12340A457160}"/>
          </ac:picMkLst>
        </pc:picChg>
        <pc:picChg chg="mod">
          <ac:chgData name="Wright, Shane" userId="8fe1d04b-32ff-4160-962e-1091295527c2" providerId="ADAL" clId="{75E3F251-BF45-406A-9F21-3CA0D3043042}" dt="2022-12-21T22:37:48.896" v="263"/>
          <ac:picMkLst>
            <pc:docMk/>
            <pc:sldMk cId="1591692973" sldId="6216"/>
            <ac:picMk id="7" creationId="{9D54AD36-D979-520A-8E51-25C3F5D110DE}"/>
          </ac:picMkLst>
        </pc:picChg>
      </pc:sldChg>
      <pc:sldChg chg="modSp modNotes">
        <pc:chgData name="Wright, Shane" userId="8fe1d04b-32ff-4160-962e-1091295527c2" providerId="ADAL" clId="{75E3F251-BF45-406A-9F21-3CA0D3043042}" dt="2022-12-21T22:37:48.896" v="263"/>
        <pc:sldMkLst>
          <pc:docMk/>
          <pc:sldMk cId="262538739" sldId="6217"/>
        </pc:sldMkLst>
        <pc:spChg chg="mod">
          <ac:chgData name="Wright, Shane" userId="8fe1d04b-32ff-4160-962e-1091295527c2" providerId="ADAL" clId="{75E3F251-BF45-406A-9F21-3CA0D3043042}" dt="2022-12-21T22:37:48.896" v="263"/>
          <ac:spMkLst>
            <pc:docMk/>
            <pc:sldMk cId="262538739" sldId="6217"/>
            <ac:spMk id="6" creationId="{00000000-0000-0000-0000-000000000000}"/>
          </ac:spMkLst>
        </pc:spChg>
        <pc:spChg chg="mod">
          <ac:chgData name="Wright, Shane" userId="8fe1d04b-32ff-4160-962e-1091295527c2" providerId="ADAL" clId="{75E3F251-BF45-406A-9F21-3CA0D3043042}" dt="2022-12-21T22:37:48.896" v="263"/>
          <ac:spMkLst>
            <pc:docMk/>
            <pc:sldMk cId="262538739" sldId="6217"/>
            <ac:spMk id="7" creationId="{C95472C0-978E-4866-ACAF-C347AF2194D1}"/>
          </ac:spMkLst>
        </pc:spChg>
        <pc:spChg chg="mod">
          <ac:chgData name="Wright, Shane" userId="8fe1d04b-32ff-4160-962e-1091295527c2" providerId="ADAL" clId="{75E3F251-BF45-406A-9F21-3CA0D3043042}" dt="2022-12-21T22:37:48.896" v="263"/>
          <ac:spMkLst>
            <pc:docMk/>
            <pc:sldMk cId="262538739" sldId="6217"/>
            <ac:spMk id="1071" creationId="{00000000-0000-0000-0000-000000000000}"/>
          </ac:spMkLst>
        </pc:spChg>
        <pc:picChg chg="mod">
          <ac:chgData name="Wright, Shane" userId="8fe1d04b-32ff-4160-962e-1091295527c2" providerId="ADAL" clId="{75E3F251-BF45-406A-9F21-3CA0D3043042}" dt="2022-12-21T22:37:48.896" v="263"/>
          <ac:picMkLst>
            <pc:docMk/>
            <pc:sldMk cId="262538739" sldId="6217"/>
            <ac:picMk id="3" creationId="{E1894210-1E51-4D3B-12AA-A3B3ED66DBAD}"/>
          </ac:picMkLst>
        </pc:picChg>
      </pc:sldChg>
      <pc:sldChg chg="modSp modNotes">
        <pc:chgData name="Wright, Shane" userId="8fe1d04b-32ff-4160-962e-1091295527c2" providerId="ADAL" clId="{75E3F251-BF45-406A-9F21-3CA0D3043042}" dt="2022-12-21T22:37:48.896" v="263"/>
        <pc:sldMkLst>
          <pc:docMk/>
          <pc:sldMk cId="3256848812" sldId="6221"/>
        </pc:sldMkLst>
        <pc:spChg chg="mod">
          <ac:chgData name="Wright, Shane" userId="8fe1d04b-32ff-4160-962e-1091295527c2" providerId="ADAL" clId="{75E3F251-BF45-406A-9F21-3CA0D3043042}" dt="2022-12-21T22:37:48.896" v="263"/>
          <ac:spMkLst>
            <pc:docMk/>
            <pc:sldMk cId="3256848812" sldId="6221"/>
            <ac:spMk id="7" creationId="{55000A68-28A3-4280-A61B-2FA30A9A472D}"/>
          </ac:spMkLst>
        </pc:spChg>
        <pc:spChg chg="mod">
          <ac:chgData name="Wright, Shane" userId="8fe1d04b-32ff-4160-962e-1091295527c2" providerId="ADAL" clId="{75E3F251-BF45-406A-9F21-3CA0D3043042}" dt="2022-12-21T22:37:48.896" v="263"/>
          <ac:spMkLst>
            <pc:docMk/>
            <pc:sldMk cId="3256848812" sldId="6221"/>
            <ac:spMk id="8" creationId="{3359A7F0-D7E0-4212-AB7C-82196B8CEFF0}"/>
          </ac:spMkLst>
        </pc:spChg>
        <pc:spChg chg="mod">
          <ac:chgData name="Wright, Shane" userId="8fe1d04b-32ff-4160-962e-1091295527c2" providerId="ADAL" clId="{75E3F251-BF45-406A-9F21-3CA0D3043042}" dt="2022-12-21T22:37:48.896" v="263"/>
          <ac:spMkLst>
            <pc:docMk/>
            <pc:sldMk cId="3256848812" sldId="6221"/>
            <ac:spMk id="17" creationId="{4AD55C52-3CF1-4F5A-AF13-D7DE2B084909}"/>
          </ac:spMkLst>
        </pc:spChg>
        <pc:spChg chg="mod">
          <ac:chgData name="Wright, Shane" userId="8fe1d04b-32ff-4160-962e-1091295527c2" providerId="ADAL" clId="{75E3F251-BF45-406A-9F21-3CA0D3043042}" dt="2022-12-21T22:37:48.896" v="263"/>
          <ac:spMkLst>
            <pc:docMk/>
            <pc:sldMk cId="3256848812" sldId="6221"/>
            <ac:spMk id="18" creationId="{7F30426F-8DC5-413C-AA7A-9AD7525BF186}"/>
          </ac:spMkLst>
        </pc:spChg>
        <pc:spChg chg="mod">
          <ac:chgData name="Wright, Shane" userId="8fe1d04b-32ff-4160-962e-1091295527c2" providerId="ADAL" clId="{75E3F251-BF45-406A-9F21-3CA0D3043042}" dt="2022-12-21T22:37:48.896" v="263"/>
          <ac:spMkLst>
            <pc:docMk/>
            <pc:sldMk cId="3256848812" sldId="6221"/>
            <ac:spMk id="19" creationId="{6998C199-90DD-4776-BDB2-DB2D3D3B04F5}"/>
          </ac:spMkLst>
        </pc:spChg>
        <pc:spChg chg="mod">
          <ac:chgData name="Wright, Shane" userId="8fe1d04b-32ff-4160-962e-1091295527c2" providerId="ADAL" clId="{75E3F251-BF45-406A-9F21-3CA0D3043042}" dt="2022-12-21T22:37:48.896" v="263"/>
          <ac:spMkLst>
            <pc:docMk/>
            <pc:sldMk cId="3256848812" sldId="6221"/>
            <ac:spMk id="22" creationId="{87431A95-6941-458C-BC4E-0A86DCD66382}"/>
          </ac:spMkLst>
        </pc:spChg>
        <pc:grpChg chg="mod">
          <ac:chgData name="Wright, Shane" userId="8fe1d04b-32ff-4160-962e-1091295527c2" providerId="ADAL" clId="{75E3F251-BF45-406A-9F21-3CA0D3043042}" dt="2022-12-21T22:37:48.896" v="263"/>
          <ac:grpSpMkLst>
            <pc:docMk/>
            <pc:sldMk cId="3256848812" sldId="6221"/>
            <ac:grpSpMk id="20" creationId="{D0EC72B4-AEBE-47F8-97ED-5F30D9F9C5A2}"/>
          </ac:grpSpMkLst>
        </pc:grpChg>
        <pc:picChg chg="mod">
          <ac:chgData name="Wright, Shane" userId="8fe1d04b-32ff-4160-962e-1091295527c2" providerId="ADAL" clId="{75E3F251-BF45-406A-9F21-3CA0D3043042}" dt="2022-12-21T22:37:48.896" v="263"/>
          <ac:picMkLst>
            <pc:docMk/>
            <pc:sldMk cId="3256848812" sldId="6221"/>
            <ac:picMk id="16" creationId="{9DE7DC04-D0B7-4822-AD66-AF2D88419964}"/>
          </ac:picMkLst>
        </pc:picChg>
        <pc:picChg chg="mod">
          <ac:chgData name="Wright, Shane" userId="8fe1d04b-32ff-4160-962e-1091295527c2" providerId="ADAL" clId="{75E3F251-BF45-406A-9F21-3CA0D3043042}" dt="2022-12-21T22:37:48.896" v="263"/>
          <ac:picMkLst>
            <pc:docMk/>
            <pc:sldMk cId="3256848812" sldId="6221"/>
            <ac:picMk id="21" creationId="{C985576C-F722-4B97-BD21-25ECA843AEDE}"/>
          </ac:picMkLst>
        </pc:picChg>
      </pc:sldChg>
      <pc:sldChg chg="modSp modNotes">
        <pc:chgData name="Wright, Shane" userId="8fe1d04b-32ff-4160-962e-1091295527c2" providerId="ADAL" clId="{75E3F251-BF45-406A-9F21-3CA0D3043042}" dt="2022-12-21T22:37:48.896" v="263"/>
        <pc:sldMkLst>
          <pc:docMk/>
          <pc:sldMk cId="1235066267" sldId="6291"/>
        </pc:sldMkLst>
        <pc:spChg chg="mod">
          <ac:chgData name="Wright, Shane" userId="8fe1d04b-32ff-4160-962e-1091295527c2" providerId="ADAL" clId="{75E3F251-BF45-406A-9F21-3CA0D3043042}" dt="2022-12-21T22:37:48.896" v="263"/>
          <ac:spMkLst>
            <pc:docMk/>
            <pc:sldMk cId="1235066267" sldId="6291"/>
            <ac:spMk id="8" creationId="{83AA2937-7590-4F9D-BDAD-CF9BF95A8A20}"/>
          </ac:spMkLst>
        </pc:spChg>
        <pc:spChg chg="mod">
          <ac:chgData name="Wright, Shane" userId="8fe1d04b-32ff-4160-962e-1091295527c2" providerId="ADAL" clId="{75E3F251-BF45-406A-9F21-3CA0D3043042}" dt="2022-12-21T22:37:48.896" v="263"/>
          <ac:spMkLst>
            <pc:docMk/>
            <pc:sldMk cId="1235066267" sldId="6291"/>
            <ac:spMk id="9" creationId="{D12B4381-608D-4CF6-9964-5B5CFE3D6472}"/>
          </ac:spMkLst>
        </pc:spChg>
        <pc:spChg chg="mod">
          <ac:chgData name="Wright, Shane" userId="8fe1d04b-32ff-4160-962e-1091295527c2" providerId="ADAL" clId="{75E3F251-BF45-406A-9F21-3CA0D3043042}" dt="2022-12-21T22:37:48.896" v="263"/>
          <ac:spMkLst>
            <pc:docMk/>
            <pc:sldMk cId="1235066267" sldId="6291"/>
            <ac:spMk id="10" creationId="{C339527C-D131-48FC-8413-6D13728EAABF}"/>
          </ac:spMkLst>
        </pc:spChg>
        <pc:spChg chg="mod">
          <ac:chgData name="Wright, Shane" userId="8fe1d04b-32ff-4160-962e-1091295527c2" providerId="ADAL" clId="{75E3F251-BF45-406A-9F21-3CA0D3043042}" dt="2022-12-21T22:37:48.896" v="263"/>
          <ac:spMkLst>
            <pc:docMk/>
            <pc:sldMk cId="1235066267" sldId="6291"/>
            <ac:spMk id="14" creationId="{A7683BBA-92E3-48A8-A19E-8C616F5AE055}"/>
          </ac:spMkLst>
        </pc:spChg>
        <pc:spChg chg="mod">
          <ac:chgData name="Wright, Shane" userId="8fe1d04b-32ff-4160-962e-1091295527c2" providerId="ADAL" clId="{75E3F251-BF45-406A-9F21-3CA0D3043042}" dt="2022-12-21T22:37:48.896" v="263"/>
          <ac:spMkLst>
            <pc:docMk/>
            <pc:sldMk cId="1235066267" sldId="6291"/>
            <ac:spMk id="15" creationId="{29E60714-125C-4169-8A97-87302CC5C9A2}"/>
          </ac:spMkLst>
        </pc:spChg>
        <pc:spChg chg="mod">
          <ac:chgData name="Wright, Shane" userId="8fe1d04b-32ff-4160-962e-1091295527c2" providerId="ADAL" clId="{75E3F251-BF45-406A-9F21-3CA0D3043042}" dt="2022-12-21T22:37:48.896" v="263"/>
          <ac:spMkLst>
            <pc:docMk/>
            <pc:sldMk cId="1235066267" sldId="6291"/>
            <ac:spMk id="16" creationId="{CCBAD89C-432C-42C7-B6BF-94ED5D2F876C}"/>
          </ac:spMkLst>
        </pc:spChg>
        <pc:picChg chg="mod">
          <ac:chgData name="Wright, Shane" userId="8fe1d04b-32ff-4160-962e-1091295527c2" providerId="ADAL" clId="{75E3F251-BF45-406A-9F21-3CA0D3043042}" dt="2022-12-21T22:37:48.896" v="263"/>
          <ac:picMkLst>
            <pc:docMk/>
            <pc:sldMk cId="1235066267" sldId="6291"/>
            <ac:picMk id="11" creationId="{C720C45D-2F93-48E5-BBDD-1C6CE3C8A891}"/>
          </ac:picMkLst>
        </pc:picChg>
        <pc:picChg chg="mod">
          <ac:chgData name="Wright, Shane" userId="8fe1d04b-32ff-4160-962e-1091295527c2" providerId="ADAL" clId="{75E3F251-BF45-406A-9F21-3CA0D3043042}" dt="2022-12-21T22:37:48.896" v="263"/>
          <ac:picMkLst>
            <pc:docMk/>
            <pc:sldMk cId="1235066267" sldId="6291"/>
            <ac:picMk id="12" creationId="{0E189649-8441-47A9-82EB-4573AD24AB97}"/>
          </ac:picMkLst>
        </pc:picChg>
        <pc:picChg chg="mod">
          <ac:chgData name="Wright, Shane" userId="8fe1d04b-32ff-4160-962e-1091295527c2" providerId="ADAL" clId="{75E3F251-BF45-406A-9F21-3CA0D3043042}" dt="2022-12-21T22:37:48.896" v="263"/>
          <ac:picMkLst>
            <pc:docMk/>
            <pc:sldMk cId="1235066267" sldId="6291"/>
            <ac:picMk id="13" creationId="{A55B3525-8F96-4BA7-8823-63218F821E9B}"/>
          </ac:picMkLst>
        </pc:picChg>
      </pc:sldChg>
      <pc:sldChg chg="modSp mod modShow modNotes">
        <pc:chgData name="Wright, Shane" userId="8fe1d04b-32ff-4160-962e-1091295527c2" providerId="ADAL" clId="{75E3F251-BF45-406A-9F21-3CA0D3043042}" dt="2022-12-21T22:37:48.896" v="263"/>
        <pc:sldMkLst>
          <pc:docMk/>
          <pc:sldMk cId="2219946804" sldId="6321"/>
        </pc:sldMkLst>
        <pc:spChg chg="mod">
          <ac:chgData name="Wright, Shane" userId="8fe1d04b-32ff-4160-962e-1091295527c2" providerId="ADAL" clId="{75E3F251-BF45-406A-9F21-3CA0D3043042}" dt="2022-12-21T22:37:48.896" v="263"/>
          <ac:spMkLst>
            <pc:docMk/>
            <pc:sldMk cId="2219946804" sldId="6321"/>
            <ac:spMk id="2" creationId="{61072BE7-1B4E-410F-9D57-5A4A3FACCDF8}"/>
          </ac:spMkLst>
        </pc:spChg>
        <pc:spChg chg="mod">
          <ac:chgData name="Wright, Shane" userId="8fe1d04b-32ff-4160-962e-1091295527c2" providerId="ADAL" clId="{75E3F251-BF45-406A-9F21-3CA0D3043042}" dt="2022-12-21T22:37:48.896" v="263"/>
          <ac:spMkLst>
            <pc:docMk/>
            <pc:sldMk cId="2219946804" sldId="6321"/>
            <ac:spMk id="3" creationId="{0BC79E59-82B4-49D6-BFE2-346A4332B32C}"/>
          </ac:spMkLst>
        </pc:spChg>
        <pc:spChg chg="mod">
          <ac:chgData name="Wright, Shane" userId="8fe1d04b-32ff-4160-962e-1091295527c2" providerId="ADAL" clId="{75E3F251-BF45-406A-9F21-3CA0D3043042}" dt="2022-12-21T22:37:48.896" v="263"/>
          <ac:spMkLst>
            <pc:docMk/>
            <pc:sldMk cId="2219946804" sldId="6321"/>
            <ac:spMk id="12" creationId="{6701B632-64A1-4C8B-8F3D-5D293318002B}"/>
          </ac:spMkLst>
        </pc:spChg>
        <pc:picChg chg="mod">
          <ac:chgData name="Wright, Shane" userId="8fe1d04b-32ff-4160-962e-1091295527c2" providerId="ADAL" clId="{75E3F251-BF45-406A-9F21-3CA0D3043042}" dt="2022-12-21T22:37:48.896" v="263"/>
          <ac:picMkLst>
            <pc:docMk/>
            <pc:sldMk cId="2219946804" sldId="6321"/>
            <ac:picMk id="6" creationId="{240A9B0E-4A3C-47AD-A20A-7306BF0479A7}"/>
          </ac:picMkLst>
        </pc:picChg>
        <pc:picChg chg="mod">
          <ac:chgData name="Wright, Shane" userId="8fe1d04b-32ff-4160-962e-1091295527c2" providerId="ADAL" clId="{75E3F251-BF45-406A-9F21-3CA0D3043042}" dt="2022-12-21T22:37:48.896" v="263"/>
          <ac:picMkLst>
            <pc:docMk/>
            <pc:sldMk cId="2219946804" sldId="6321"/>
            <ac:picMk id="9" creationId="{4BFB6D5E-EB28-4AA5-8E9E-334EC6DBC6E8}"/>
          </ac:picMkLst>
        </pc:picChg>
        <pc:picChg chg="mod">
          <ac:chgData name="Wright, Shane" userId="8fe1d04b-32ff-4160-962e-1091295527c2" providerId="ADAL" clId="{75E3F251-BF45-406A-9F21-3CA0D3043042}" dt="2022-12-21T22:37:48.896" v="263"/>
          <ac:picMkLst>
            <pc:docMk/>
            <pc:sldMk cId="2219946804" sldId="6321"/>
            <ac:picMk id="21" creationId="{903043ED-6654-48C0-92AE-829BCE431976}"/>
          </ac:picMkLst>
        </pc:picChg>
      </pc:sldChg>
      <pc:sldChg chg="modSp mod modShow modNotes">
        <pc:chgData name="Wright, Shane" userId="8fe1d04b-32ff-4160-962e-1091295527c2" providerId="ADAL" clId="{75E3F251-BF45-406A-9F21-3CA0D3043042}" dt="2022-12-21T22:37:48.896" v="263"/>
        <pc:sldMkLst>
          <pc:docMk/>
          <pc:sldMk cId="3062635704" sldId="6322"/>
        </pc:sldMkLst>
        <pc:spChg chg="mod">
          <ac:chgData name="Wright, Shane" userId="8fe1d04b-32ff-4160-962e-1091295527c2" providerId="ADAL" clId="{75E3F251-BF45-406A-9F21-3CA0D3043042}" dt="2022-12-21T22:37:48.896" v="263"/>
          <ac:spMkLst>
            <pc:docMk/>
            <pc:sldMk cId="3062635704" sldId="6322"/>
            <ac:spMk id="4" creationId="{6815BC1C-0A9A-4DE6-B2B1-FDF54CA736B4}"/>
          </ac:spMkLst>
        </pc:spChg>
      </pc:sldChg>
      <pc:sldChg chg="modSp modNotes">
        <pc:chgData name="Wright, Shane" userId="8fe1d04b-32ff-4160-962e-1091295527c2" providerId="ADAL" clId="{75E3F251-BF45-406A-9F21-3CA0D3043042}" dt="2022-12-21T22:37:48.896" v="263"/>
        <pc:sldMkLst>
          <pc:docMk/>
          <pc:sldMk cId="1743469880" sldId="6335"/>
        </pc:sldMkLst>
        <pc:spChg chg="mod">
          <ac:chgData name="Wright, Shane" userId="8fe1d04b-32ff-4160-962e-1091295527c2" providerId="ADAL" clId="{75E3F251-BF45-406A-9F21-3CA0D3043042}" dt="2022-12-21T22:37:48.896" v="263"/>
          <ac:spMkLst>
            <pc:docMk/>
            <pc:sldMk cId="1743469880" sldId="6335"/>
            <ac:spMk id="2" creationId="{8B3B48F7-4BB1-4E39-A021-4F4FFF774DE2}"/>
          </ac:spMkLst>
        </pc:spChg>
        <pc:spChg chg="mod">
          <ac:chgData name="Wright, Shane" userId="8fe1d04b-32ff-4160-962e-1091295527c2" providerId="ADAL" clId="{75E3F251-BF45-406A-9F21-3CA0D3043042}" dt="2022-12-21T22:37:48.896" v="263"/>
          <ac:spMkLst>
            <pc:docMk/>
            <pc:sldMk cId="1743469880" sldId="6335"/>
            <ac:spMk id="4" creationId="{CC15CC45-D3AC-43BD-BE30-23D821ED223A}"/>
          </ac:spMkLst>
        </pc:spChg>
        <pc:spChg chg="mod">
          <ac:chgData name="Wright, Shane" userId="8fe1d04b-32ff-4160-962e-1091295527c2" providerId="ADAL" clId="{75E3F251-BF45-406A-9F21-3CA0D3043042}" dt="2022-12-21T22:37:48.896" v="263"/>
          <ac:spMkLst>
            <pc:docMk/>
            <pc:sldMk cId="1743469880" sldId="6335"/>
            <ac:spMk id="11" creationId="{8BBFBAD5-2D6D-41B1-B0D6-B89595846AB6}"/>
          </ac:spMkLst>
        </pc:spChg>
        <pc:picChg chg="mod">
          <ac:chgData name="Wright, Shane" userId="8fe1d04b-32ff-4160-962e-1091295527c2" providerId="ADAL" clId="{75E3F251-BF45-406A-9F21-3CA0D3043042}" dt="2022-12-21T22:37:48.896" v="263"/>
          <ac:picMkLst>
            <pc:docMk/>
            <pc:sldMk cId="1743469880" sldId="6335"/>
            <ac:picMk id="6" creationId="{96BF7082-8BE8-48C5-BB4B-6F39B0C27B46}"/>
          </ac:picMkLst>
        </pc:picChg>
        <pc:picChg chg="mod">
          <ac:chgData name="Wright, Shane" userId="8fe1d04b-32ff-4160-962e-1091295527c2" providerId="ADAL" clId="{75E3F251-BF45-406A-9F21-3CA0D3043042}" dt="2022-12-21T22:37:48.896" v="263"/>
          <ac:picMkLst>
            <pc:docMk/>
            <pc:sldMk cId="1743469880" sldId="6335"/>
            <ac:picMk id="1026" creationId="{3815C159-CC53-4972-AAEB-5F86DE4A6E46}"/>
          </ac:picMkLst>
        </pc:picChg>
      </pc:sldChg>
      <pc:sldChg chg="modSp mod modNotes modNotesTx">
        <pc:chgData name="Wright, Shane" userId="8fe1d04b-32ff-4160-962e-1091295527c2" providerId="ADAL" clId="{75E3F251-BF45-406A-9F21-3CA0D3043042}" dt="2023-02-02T17:17:07.781" v="6324" actId="20577"/>
        <pc:sldMkLst>
          <pc:docMk/>
          <pc:sldMk cId="1538607447" sldId="6336"/>
        </pc:sldMkLst>
        <pc:spChg chg="mod">
          <ac:chgData name="Wright, Shane" userId="8fe1d04b-32ff-4160-962e-1091295527c2" providerId="ADAL" clId="{75E3F251-BF45-406A-9F21-3CA0D3043042}" dt="2022-12-21T22:37:48.896" v="263"/>
          <ac:spMkLst>
            <pc:docMk/>
            <pc:sldMk cId="1538607447" sldId="6336"/>
            <ac:spMk id="2" creationId="{2C80D616-623F-44EB-A618-C977980B10B9}"/>
          </ac:spMkLst>
        </pc:spChg>
        <pc:spChg chg="mod">
          <ac:chgData name="Wright, Shane" userId="8fe1d04b-32ff-4160-962e-1091295527c2" providerId="ADAL" clId="{75E3F251-BF45-406A-9F21-3CA0D3043042}" dt="2023-01-25T18:00:17.968" v="1561" actId="1076"/>
          <ac:spMkLst>
            <pc:docMk/>
            <pc:sldMk cId="1538607447" sldId="6336"/>
            <ac:spMk id="3" creationId="{99FE516D-D8FD-4619-A9D5-70783D94502E}"/>
          </ac:spMkLst>
        </pc:spChg>
        <pc:spChg chg="mod">
          <ac:chgData name="Wright, Shane" userId="8fe1d04b-32ff-4160-962e-1091295527c2" providerId="ADAL" clId="{75E3F251-BF45-406A-9F21-3CA0D3043042}" dt="2023-01-31T19:47:18.524" v="5207" actId="20577"/>
          <ac:spMkLst>
            <pc:docMk/>
            <pc:sldMk cId="1538607447" sldId="6336"/>
            <ac:spMk id="6" creationId="{722B34FA-0F4D-458B-981F-F290F4E50B63}"/>
          </ac:spMkLst>
        </pc:spChg>
        <pc:picChg chg="mod">
          <ac:chgData name="Wright, Shane" userId="8fe1d04b-32ff-4160-962e-1091295527c2" providerId="ADAL" clId="{75E3F251-BF45-406A-9F21-3CA0D3043042}" dt="2023-01-25T18:00:33.545" v="1563" actId="1076"/>
          <ac:picMkLst>
            <pc:docMk/>
            <pc:sldMk cId="1538607447" sldId="6336"/>
            <ac:picMk id="5" creationId="{C2D19BDB-628D-4190-A62D-0BD0531AE49B}"/>
          </ac:picMkLst>
        </pc:picChg>
        <pc:picChg chg="mod">
          <ac:chgData name="Wright, Shane" userId="8fe1d04b-32ff-4160-962e-1091295527c2" providerId="ADAL" clId="{75E3F251-BF45-406A-9F21-3CA0D3043042}" dt="2023-01-25T18:07:52.851" v="2195" actId="14100"/>
          <ac:picMkLst>
            <pc:docMk/>
            <pc:sldMk cId="1538607447" sldId="6336"/>
            <ac:picMk id="8" creationId="{3C24D139-A821-4AD9-8B04-CBAEE6764789}"/>
          </ac:picMkLst>
        </pc:picChg>
      </pc:sldChg>
      <pc:sldChg chg="modSp modNotes">
        <pc:chgData name="Wright, Shane" userId="8fe1d04b-32ff-4160-962e-1091295527c2" providerId="ADAL" clId="{75E3F251-BF45-406A-9F21-3CA0D3043042}" dt="2022-12-21T22:37:48.896" v="263"/>
        <pc:sldMkLst>
          <pc:docMk/>
          <pc:sldMk cId="3261625331" sldId="6337"/>
        </pc:sldMkLst>
        <pc:spChg chg="mod">
          <ac:chgData name="Wright, Shane" userId="8fe1d04b-32ff-4160-962e-1091295527c2" providerId="ADAL" clId="{75E3F251-BF45-406A-9F21-3CA0D3043042}" dt="2022-12-21T22:37:48.896" v="263"/>
          <ac:spMkLst>
            <pc:docMk/>
            <pc:sldMk cId="3261625331" sldId="6337"/>
            <ac:spMk id="2" creationId="{C1BA83AD-0BEE-41DB-ACB2-56A85D11CFC4}"/>
          </ac:spMkLst>
        </pc:spChg>
        <pc:spChg chg="mod">
          <ac:chgData name="Wright, Shane" userId="8fe1d04b-32ff-4160-962e-1091295527c2" providerId="ADAL" clId="{75E3F251-BF45-406A-9F21-3CA0D3043042}" dt="2022-12-21T22:37:48.896" v="263"/>
          <ac:spMkLst>
            <pc:docMk/>
            <pc:sldMk cId="3261625331" sldId="6337"/>
            <ac:spMk id="3" creationId="{D7034D8E-FD9A-45C1-B641-7E582B2E7242}"/>
          </ac:spMkLst>
        </pc:spChg>
        <pc:spChg chg="mod">
          <ac:chgData name="Wright, Shane" userId="8fe1d04b-32ff-4160-962e-1091295527c2" providerId="ADAL" clId="{75E3F251-BF45-406A-9F21-3CA0D3043042}" dt="2022-12-21T22:37:48.896" v="263"/>
          <ac:spMkLst>
            <pc:docMk/>
            <pc:sldMk cId="3261625331" sldId="6337"/>
            <ac:spMk id="316" creationId="{00000000-0000-0000-0000-000000000000}"/>
          </ac:spMkLst>
        </pc:spChg>
      </pc:sldChg>
      <pc:sldChg chg="modSp modNotes">
        <pc:chgData name="Wright, Shane" userId="8fe1d04b-32ff-4160-962e-1091295527c2" providerId="ADAL" clId="{75E3F251-BF45-406A-9F21-3CA0D3043042}" dt="2022-12-21T22:37:48.896" v="263"/>
        <pc:sldMkLst>
          <pc:docMk/>
          <pc:sldMk cId="2787779398" sldId="6338"/>
        </pc:sldMkLst>
        <pc:spChg chg="mod">
          <ac:chgData name="Wright, Shane" userId="8fe1d04b-32ff-4160-962e-1091295527c2" providerId="ADAL" clId="{75E3F251-BF45-406A-9F21-3CA0D3043042}" dt="2022-12-21T22:37:48.896" v="263"/>
          <ac:spMkLst>
            <pc:docMk/>
            <pc:sldMk cId="2787779398" sldId="6338"/>
            <ac:spMk id="6" creationId="{0454E078-C669-4819-BDD4-790C963D2C76}"/>
          </ac:spMkLst>
        </pc:spChg>
        <pc:spChg chg="mod">
          <ac:chgData name="Wright, Shane" userId="8fe1d04b-32ff-4160-962e-1091295527c2" providerId="ADAL" clId="{75E3F251-BF45-406A-9F21-3CA0D3043042}" dt="2022-12-21T22:37:48.896" v="263"/>
          <ac:spMkLst>
            <pc:docMk/>
            <pc:sldMk cId="2787779398" sldId="6338"/>
            <ac:spMk id="9" creationId="{EA1D95AF-F339-402E-8538-09ECB17A75DD}"/>
          </ac:spMkLst>
        </pc:spChg>
      </pc:sldChg>
      <pc:sldChg chg="modSp modNotes">
        <pc:chgData name="Wright, Shane" userId="8fe1d04b-32ff-4160-962e-1091295527c2" providerId="ADAL" clId="{75E3F251-BF45-406A-9F21-3CA0D3043042}" dt="2022-12-21T22:37:48.896" v="263"/>
        <pc:sldMkLst>
          <pc:docMk/>
          <pc:sldMk cId="416674193" sldId="6339"/>
        </pc:sldMkLst>
        <pc:spChg chg="mod">
          <ac:chgData name="Wright, Shane" userId="8fe1d04b-32ff-4160-962e-1091295527c2" providerId="ADAL" clId="{75E3F251-BF45-406A-9F21-3CA0D3043042}" dt="2022-12-21T22:37:48.896" v="263"/>
          <ac:spMkLst>
            <pc:docMk/>
            <pc:sldMk cId="416674193" sldId="6339"/>
            <ac:spMk id="2" creationId="{00000000-0000-0000-0000-000000000000}"/>
          </ac:spMkLst>
        </pc:spChg>
      </pc:sldChg>
      <pc:sldChg chg="modSp mod modShow modNotes">
        <pc:chgData name="Wright, Shane" userId="8fe1d04b-32ff-4160-962e-1091295527c2" providerId="ADAL" clId="{75E3F251-BF45-406A-9F21-3CA0D3043042}" dt="2023-01-30T16:17:14.771" v="4972" actId="729"/>
        <pc:sldMkLst>
          <pc:docMk/>
          <pc:sldMk cId="229747602" sldId="6342"/>
        </pc:sldMkLst>
        <pc:spChg chg="mod">
          <ac:chgData name="Wright, Shane" userId="8fe1d04b-32ff-4160-962e-1091295527c2" providerId="ADAL" clId="{75E3F251-BF45-406A-9F21-3CA0D3043042}" dt="2022-12-21T22:37:48.896" v="263"/>
          <ac:spMkLst>
            <pc:docMk/>
            <pc:sldMk cId="229747602" sldId="6342"/>
            <ac:spMk id="2" creationId="{5F959C57-9957-4097-9C34-A73FE4936954}"/>
          </ac:spMkLst>
        </pc:spChg>
        <pc:spChg chg="mod">
          <ac:chgData name="Wright, Shane" userId="8fe1d04b-32ff-4160-962e-1091295527c2" providerId="ADAL" clId="{75E3F251-BF45-406A-9F21-3CA0D3043042}" dt="2023-01-09T17:31:51.606" v="340" actId="27636"/>
          <ac:spMkLst>
            <pc:docMk/>
            <pc:sldMk cId="229747602" sldId="6342"/>
            <ac:spMk id="3" creationId="{1AD609F5-0CA8-456E-B56B-47C393C6FDFD}"/>
          </ac:spMkLst>
        </pc:spChg>
      </pc:sldChg>
      <pc:sldChg chg="modSp modNotes">
        <pc:chgData name="Wright, Shane" userId="8fe1d04b-32ff-4160-962e-1091295527c2" providerId="ADAL" clId="{75E3F251-BF45-406A-9F21-3CA0D3043042}" dt="2022-12-21T22:37:48.896" v="263"/>
        <pc:sldMkLst>
          <pc:docMk/>
          <pc:sldMk cId="1445469426" sldId="6344"/>
        </pc:sldMkLst>
        <pc:spChg chg="mod">
          <ac:chgData name="Wright, Shane" userId="8fe1d04b-32ff-4160-962e-1091295527c2" providerId="ADAL" clId="{75E3F251-BF45-406A-9F21-3CA0D3043042}" dt="2022-12-21T22:37:48.896" v="263"/>
          <ac:spMkLst>
            <pc:docMk/>
            <pc:sldMk cId="1445469426" sldId="6344"/>
            <ac:spMk id="20" creationId="{92DD857F-F308-43BF-81ED-ABBCC0028477}"/>
          </ac:spMkLst>
        </pc:spChg>
        <pc:spChg chg="mod">
          <ac:chgData name="Wright, Shane" userId="8fe1d04b-32ff-4160-962e-1091295527c2" providerId="ADAL" clId="{75E3F251-BF45-406A-9F21-3CA0D3043042}" dt="2022-12-21T22:37:48.896" v="263"/>
          <ac:spMkLst>
            <pc:docMk/>
            <pc:sldMk cId="1445469426" sldId="6344"/>
            <ac:spMk id="21" creationId="{D057C3C5-5D99-4AFB-BEF6-C4A7AC42A502}"/>
          </ac:spMkLst>
        </pc:spChg>
        <pc:spChg chg="mod">
          <ac:chgData name="Wright, Shane" userId="8fe1d04b-32ff-4160-962e-1091295527c2" providerId="ADAL" clId="{75E3F251-BF45-406A-9F21-3CA0D3043042}" dt="2022-12-21T22:37:48.896" v="263"/>
          <ac:spMkLst>
            <pc:docMk/>
            <pc:sldMk cId="1445469426" sldId="6344"/>
            <ac:spMk id="22" creationId="{07025ADF-822D-42CE-8E1B-7F5C8C31CD74}"/>
          </ac:spMkLst>
        </pc:spChg>
        <pc:spChg chg="mod">
          <ac:chgData name="Wright, Shane" userId="8fe1d04b-32ff-4160-962e-1091295527c2" providerId="ADAL" clId="{75E3F251-BF45-406A-9F21-3CA0D3043042}" dt="2022-12-21T22:37:48.896" v="263"/>
          <ac:spMkLst>
            <pc:docMk/>
            <pc:sldMk cId="1445469426" sldId="6344"/>
            <ac:spMk id="23" creationId="{58F137CD-8E57-41E8-9FD5-3C87B328BB33}"/>
          </ac:spMkLst>
        </pc:spChg>
        <pc:spChg chg="mod">
          <ac:chgData name="Wright, Shane" userId="8fe1d04b-32ff-4160-962e-1091295527c2" providerId="ADAL" clId="{75E3F251-BF45-406A-9F21-3CA0D3043042}" dt="2022-12-21T22:37:48.896" v="263"/>
          <ac:spMkLst>
            <pc:docMk/>
            <pc:sldMk cId="1445469426" sldId="6344"/>
            <ac:spMk id="24" creationId="{153779E2-25BD-4C4A-930C-BD4187E009C5}"/>
          </ac:spMkLst>
        </pc:spChg>
        <pc:spChg chg="mod">
          <ac:chgData name="Wright, Shane" userId="8fe1d04b-32ff-4160-962e-1091295527c2" providerId="ADAL" clId="{75E3F251-BF45-406A-9F21-3CA0D3043042}" dt="2022-12-21T22:37:48.896" v="263"/>
          <ac:spMkLst>
            <pc:docMk/>
            <pc:sldMk cId="1445469426" sldId="6344"/>
            <ac:spMk id="28" creationId="{2641C930-5EFE-45E0-BB7A-B140D2CEF385}"/>
          </ac:spMkLst>
        </pc:spChg>
        <pc:spChg chg="mod">
          <ac:chgData name="Wright, Shane" userId="8fe1d04b-32ff-4160-962e-1091295527c2" providerId="ADAL" clId="{75E3F251-BF45-406A-9F21-3CA0D3043042}" dt="2022-12-21T22:37:48.896" v="263"/>
          <ac:spMkLst>
            <pc:docMk/>
            <pc:sldMk cId="1445469426" sldId="6344"/>
            <ac:spMk id="30" creationId="{B428524F-D896-4557-A320-E0A1D1CAD821}"/>
          </ac:spMkLst>
        </pc:spChg>
        <pc:spChg chg="mod">
          <ac:chgData name="Wright, Shane" userId="8fe1d04b-32ff-4160-962e-1091295527c2" providerId="ADAL" clId="{75E3F251-BF45-406A-9F21-3CA0D3043042}" dt="2022-12-21T22:37:48.896" v="263"/>
          <ac:spMkLst>
            <pc:docMk/>
            <pc:sldMk cId="1445469426" sldId="6344"/>
            <ac:spMk id="31" creationId="{698EBFE7-A1B8-440F-B267-2EE74F7050BC}"/>
          </ac:spMkLst>
        </pc:spChg>
        <pc:spChg chg="mod">
          <ac:chgData name="Wright, Shane" userId="8fe1d04b-32ff-4160-962e-1091295527c2" providerId="ADAL" clId="{75E3F251-BF45-406A-9F21-3CA0D3043042}" dt="2022-12-21T22:37:48.896" v="263"/>
          <ac:spMkLst>
            <pc:docMk/>
            <pc:sldMk cId="1445469426" sldId="6344"/>
            <ac:spMk id="32" creationId="{2332BB77-02AF-4B37-822D-B6E0E6CC9575}"/>
          </ac:spMkLst>
        </pc:spChg>
        <pc:spChg chg="mod">
          <ac:chgData name="Wright, Shane" userId="8fe1d04b-32ff-4160-962e-1091295527c2" providerId="ADAL" clId="{75E3F251-BF45-406A-9F21-3CA0D3043042}" dt="2022-12-21T22:37:48.896" v="263"/>
          <ac:spMkLst>
            <pc:docMk/>
            <pc:sldMk cId="1445469426" sldId="6344"/>
            <ac:spMk id="33" creationId="{82B87978-2B10-4CE8-A1EF-F4405B2CB5EB}"/>
          </ac:spMkLst>
        </pc:spChg>
        <pc:spChg chg="mod">
          <ac:chgData name="Wright, Shane" userId="8fe1d04b-32ff-4160-962e-1091295527c2" providerId="ADAL" clId="{75E3F251-BF45-406A-9F21-3CA0D3043042}" dt="2022-12-21T22:37:48.896" v="263"/>
          <ac:spMkLst>
            <pc:docMk/>
            <pc:sldMk cId="1445469426" sldId="6344"/>
            <ac:spMk id="34" creationId="{5F24E1E0-BD61-41F0-93E8-2C15BC5AAD2F}"/>
          </ac:spMkLst>
        </pc:spChg>
        <pc:spChg chg="mod">
          <ac:chgData name="Wright, Shane" userId="8fe1d04b-32ff-4160-962e-1091295527c2" providerId="ADAL" clId="{75E3F251-BF45-406A-9F21-3CA0D3043042}" dt="2022-12-21T22:37:48.896" v="263"/>
          <ac:spMkLst>
            <pc:docMk/>
            <pc:sldMk cId="1445469426" sldId="6344"/>
            <ac:spMk id="35" creationId="{EB157526-152D-40C8-B7B9-64A5388B1B4E}"/>
          </ac:spMkLst>
        </pc:spChg>
        <pc:spChg chg="mod">
          <ac:chgData name="Wright, Shane" userId="8fe1d04b-32ff-4160-962e-1091295527c2" providerId="ADAL" clId="{75E3F251-BF45-406A-9F21-3CA0D3043042}" dt="2022-12-21T22:37:48.896" v="263"/>
          <ac:spMkLst>
            <pc:docMk/>
            <pc:sldMk cId="1445469426" sldId="6344"/>
            <ac:spMk id="36" creationId="{AE0C3E13-9542-4635-9E2F-5924F4367D99}"/>
          </ac:spMkLst>
        </pc:spChg>
        <pc:spChg chg="mod">
          <ac:chgData name="Wright, Shane" userId="8fe1d04b-32ff-4160-962e-1091295527c2" providerId="ADAL" clId="{75E3F251-BF45-406A-9F21-3CA0D3043042}" dt="2022-12-21T22:37:48.896" v="263"/>
          <ac:spMkLst>
            <pc:docMk/>
            <pc:sldMk cId="1445469426" sldId="6344"/>
            <ac:spMk id="37" creationId="{84438EA0-55FA-4899-A83E-A38D3FDEC235}"/>
          </ac:spMkLst>
        </pc:spChg>
        <pc:spChg chg="mod">
          <ac:chgData name="Wright, Shane" userId="8fe1d04b-32ff-4160-962e-1091295527c2" providerId="ADAL" clId="{75E3F251-BF45-406A-9F21-3CA0D3043042}" dt="2022-12-21T22:37:48.896" v="263"/>
          <ac:spMkLst>
            <pc:docMk/>
            <pc:sldMk cId="1445469426" sldId="6344"/>
            <ac:spMk id="38" creationId="{7E027EB6-AD27-4CF6-AB06-A696CF653325}"/>
          </ac:spMkLst>
        </pc:spChg>
        <pc:spChg chg="mod">
          <ac:chgData name="Wright, Shane" userId="8fe1d04b-32ff-4160-962e-1091295527c2" providerId="ADAL" clId="{75E3F251-BF45-406A-9F21-3CA0D3043042}" dt="2022-12-21T22:37:48.896" v="263"/>
          <ac:spMkLst>
            <pc:docMk/>
            <pc:sldMk cId="1445469426" sldId="6344"/>
            <ac:spMk id="39" creationId="{EF737F09-79D0-4C0F-899C-51190F72A5FB}"/>
          </ac:spMkLst>
        </pc:spChg>
        <pc:spChg chg="mod">
          <ac:chgData name="Wright, Shane" userId="8fe1d04b-32ff-4160-962e-1091295527c2" providerId="ADAL" clId="{75E3F251-BF45-406A-9F21-3CA0D3043042}" dt="2022-12-21T22:37:48.896" v="263"/>
          <ac:spMkLst>
            <pc:docMk/>
            <pc:sldMk cId="1445469426" sldId="6344"/>
            <ac:spMk id="40" creationId="{3BF35316-81F6-4422-B8D0-CD40E06433C0}"/>
          </ac:spMkLst>
        </pc:spChg>
        <pc:spChg chg="mod">
          <ac:chgData name="Wright, Shane" userId="8fe1d04b-32ff-4160-962e-1091295527c2" providerId="ADAL" clId="{75E3F251-BF45-406A-9F21-3CA0D3043042}" dt="2022-12-21T22:37:48.896" v="263"/>
          <ac:spMkLst>
            <pc:docMk/>
            <pc:sldMk cId="1445469426" sldId="6344"/>
            <ac:spMk id="41" creationId="{2D9E9945-765F-4B67-AA61-A00F0DE3D131}"/>
          </ac:spMkLst>
        </pc:spChg>
        <pc:spChg chg="mod">
          <ac:chgData name="Wright, Shane" userId="8fe1d04b-32ff-4160-962e-1091295527c2" providerId="ADAL" clId="{75E3F251-BF45-406A-9F21-3CA0D3043042}" dt="2022-12-21T22:37:48.896" v="263"/>
          <ac:spMkLst>
            <pc:docMk/>
            <pc:sldMk cId="1445469426" sldId="6344"/>
            <ac:spMk id="42" creationId="{A3513013-3BF4-4199-BC77-84214C891518}"/>
          </ac:spMkLst>
        </pc:spChg>
        <pc:spChg chg="mod">
          <ac:chgData name="Wright, Shane" userId="8fe1d04b-32ff-4160-962e-1091295527c2" providerId="ADAL" clId="{75E3F251-BF45-406A-9F21-3CA0D3043042}" dt="2022-12-21T22:37:48.896" v="263"/>
          <ac:spMkLst>
            <pc:docMk/>
            <pc:sldMk cId="1445469426" sldId="6344"/>
            <ac:spMk id="44" creationId="{BE365B9F-90EF-48FE-A90A-B889C8954687}"/>
          </ac:spMkLst>
        </pc:spChg>
        <pc:spChg chg="mod">
          <ac:chgData name="Wright, Shane" userId="8fe1d04b-32ff-4160-962e-1091295527c2" providerId="ADAL" clId="{75E3F251-BF45-406A-9F21-3CA0D3043042}" dt="2022-12-21T22:37:48.896" v="263"/>
          <ac:spMkLst>
            <pc:docMk/>
            <pc:sldMk cId="1445469426" sldId="6344"/>
            <ac:spMk id="45" creationId="{2FE374BD-2D36-4205-A8BD-E60901F218CC}"/>
          </ac:spMkLst>
        </pc:spChg>
        <pc:spChg chg="mod">
          <ac:chgData name="Wright, Shane" userId="8fe1d04b-32ff-4160-962e-1091295527c2" providerId="ADAL" clId="{75E3F251-BF45-406A-9F21-3CA0D3043042}" dt="2022-12-21T22:37:48.896" v="263"/>
          <ac:spMkLst>
            <pc:docMk/>
            <pc:sldMk cId="1445469426" sldId="6344"/>
            <ac:spMk id="47" creationId="{3A84DF3A-2396-4CE0-9ED8-BFF4C34798F0}"/>
          </ac:spMkLst>
        </pc:spChg>
        <pc:spChg chg="mod">
          <ac:chgData name="Wright, Shane" userId="8fe1d04b-32ff-4160-962e-1091295527c2" providerId="ADAL" clId="{75E3F251-BF45-406A-9F21-3CA0D3043042}" dt="2022-12-21T22:37:48.896" v="263"/>
          <ac:spMkLst>
            <pc:docMk/>
            <pc:sldMk cId="1445469426" sldId="6344"/>
            <ac:spMk id="56" creationId="{63DFF19C-1024-454F-9356-30677100D1F8}"/>
          </ac:spMkLst>
        </pc:spChg>
        <pc:spChg chg="mod">
          <ac:chgData name="Wright, Shane" userId="8fe1d04b-32ff-4160-962e-1091295527c2" providerId="ADAL" clId="{75E3F251-BF45-406A-9F21-3CA0D3043042}" dt="2022-12-21T22:37:48.896" v="263"/>
          <ac:spMkLst>
            <pc:docMk/>
            <pc:sldMk cId="1445469426" sldId="6344"/>
            <ac:spMk id="67" creationId="{FF258BBF-6F40-47ED-9911-2E312392975E}"/>
          </ac:spMkLst>
        </pc:spChg>
        <pc:grpChg chg="mod">
          <ac:chgData name="Wright, Shane" userId="8fe1d04b-32ff-4160-962e-1091295527c2" providerId="ADAL" clId="{75E3F251-BF45-406A-9F21-3CA0D3043042}" dt="2022-12-21T22:37:48.896" v="263"/>
          <ac:grpSpMkLst>
            <pc:docMk/>
            <pc:sldMk cId="1445469426" sldId="6344"/>
            <ac:grpSpMk id="3" creationId="{6DED194B-802B-4318-A0AF-B7EEBCFF32FF}"/>
          </ac:grpSpMkLst>
        </pc:grpChg>
        <pc:grpChg chg="mod">
          <ac:chgData name="Wright, Shane" userId="8fe1d04b-32ff-4160-962e-1091295527c2" providerId="ADAL" clId="{75E3F251-BF45-406A-9F21-3CA0D3043042}" dt="2022-12-21T22:37:48.896" v="263"/>
          <ac:grpSpMkLst>
            <pc:docMk/>
            <pc:sldMk cId="1445469426" sldId="6344"/>
            <ac:grpSpMk id="5" creationId="{C3A53571-6B58-43A8-ADF3-9594B696928C}"/>
          </ac:grpSpMkLst>
        </pc:grpChg>
        <pc:picChg chg="mod">
          <ac:chgData name="Wright, Shane" userId="8fe1d04b-32ff-4160-962e-1091295527c2" providerId="ADAL" clId="{75E3F251-BF45-406A-9F21-3CA0D3043042}" dt="2022-12-21T22:37:48.896" v="263"/>
          <ac:picMkLst>
            <pc:docMk/>
            <pc:sldMk cId="1445469426" sldId="6344"/>
            <ac:picMk id="19" creationId="{9DAF6CF7-20E7-4AEE-B6BD-3C4D4D1658B7}"/>
          </ac:picMkLst>
        </pc:picChg>
        <pc:picChg chg="mod">
          <ac:chgData name="Wright, Shane" userId="8fe1d04b-32ff-4160-962e-1091295527c2" providerId="ADAL" clId="{75E3F251-BF45-406A-9F21-3CA0D3043042}" dt="2022-12-21T22:37:48.896" v="263"/>
          <ac:picMkLst>
            <pc:docMk/>
            <pc:sldMk cId="1445469426" sldId="6344"/>
            <ac:picMk id="25" creationId="{D31BBA75-CE96-4CEE-B545-3E50A6E9584C}"/>
          </ac:picMkLst>
        </pc:picChg>
        <pc:picChg chg="mod">
          <ac:chgData name="Wright, Shane" userId="8fe1d04b-32ff-4160-962e-1091295527c2" providerId="ADAL" clId="{75E3F251-BF45-406A-9F21-3CA0D3043042}" dt="2022-12-21T22:37:48.896" v="263"/>
          <ac:picMkLst>
            <pc:docMk/>
            <pc:sldMk cId="1445469426" sldId="6344"/>
            <ac:picMk id="27" creationId="{F9907698-5513-42D9-AA44-F6B32F7E4C36}"/>
          </ac:picMkLst>
        </pc:picChg>
        <pc:picChg chg="mod">
          <ac:chgData name="Wright, Shane" userId="8fe1d04b-32ff-4160-962e-1091295527c2" providerId="ADAL" clId="{75E3F251-BF45-406A-9F21-3CA0D3043042}" dt="2022-12-21T22:37:48.896" v="263"/>
          <ac:picMkLst>
            <pc:docMk/>
            <pc:sldMk cId="1445469426" sldId="6344"/>
            <ac:picMk id="29" creationId="{88FC0274-A3FF-4BE6-A0EE-62442060FBFD}"/>
          </ac:picMkLst>
        </pc:picChg>
        <pc:picChg chg="mod">
          <ac:chgData name="Wright, Shane" userId="8fe1d04b-32ff-4160-962e-1091295527c2" providerId="ADAL" clId="{75E3F251-BF45-406A-9F21-3CA0D3043042}" dt="2022-12-21T22:37:48.896" v="263"/>
          <ac:picMkLst>
            <pc:docMk/>
            <pc:sldMk cId="1445469426" sldId="6344"/>
            <ac:picMk id="58" creationId="{E5294CE0-ADB5-426B-9353-AB012EBF7242}"/>
          </ac:picMkLst>
        </pc:picChg>
        <pc:picChg chg="mod">
          <ac:chgData name="Wright, Shane" userId="8fe1d04b-32ff-4160-962e-1091295527c2" providerId="ADAL" clId="{75E3F251-BF45-406A-9F21-3CA0D3043042}" dt="2022-12-21T22:37:48.896" v="263"/>
          <ac:picMkLst>
            <pc:docMk/>
            <pc:sldMk cId="1445469426" sldId="6344"/>
            <ac:picMk id="59" creationId="{8B65C321-6B0F-4AB4-8FDC-4C7F2B7C09AE}"/>
          </ac:picMkLst>
        </pc:picChg>
        <pc:picChg chg="mod">
          <ac:chgData name="Wright, Shane" userId="8fe1d04b-32ff-4160-962e-1091295527c2" providerId="ADAL" clId="{75E3F251-BF45-406A-9F21-3CA0D3043042}" dt="2022-12-21T22:37:48.896" v="263"/>
          <ac:picMkLst>
            <pc:docMk/>
            <pc:sldMk cId="1445469426" sldId="6344"/>
            <ac:picMk id="60" creationId="{B14FF47D-FB2D-4E38-ACE7-001F0A8ADF3F}"/>
          </ac:picMkLst>
        </pc:picChg>
        <pc:picChg chg="mod">
          <ac:chgData name="Wright, Shane" userId="8fe1d04b-32ff-4160-962e-1091295527c2" providerId="ADAL" clId="{75E3F251-BF45-406A-9F21-3CA0D3043042}" dt="2022-12-21T22:37:48.896" v="263"/>
          <ac:picMkLst>
            <pc:docMk/>
            <pc:sldMk cId="1445469426" sldId="6344"/>
            <ac:picMk id="66" creationId="{1DB1112C-ABC8-462D-AE88-FF2AEBB32D0F}"/>
          </ac:picMkLst>
        </pc:picChg>
        <pc:picChg chg="mod">
          <ac:chgData name="Wright, Shane" userId="8fe1d04b-32ff-4160-962e-1091295527c2" providerId="ADAL" clId="{75E3F251-BF45-406A-9F21-3CA0D3043042}" dt="2022-12-21T22:37:48.896" v="263"/>
          <ac:picMkLst>
            <pc:docMk/>
            <pc:sldMk cId="1445469426" sldId="6344"/>
            <ac:picMk id="71" creationId="{68F363BC-81A4-4409-8681-5E3F51D03F7B}"/>
          </ac:picMkLst>
        </pc:picChg>
      </pc:sldChg>
      <pc:sldChg chg="modSp modNotes">
        <pc:chgData name="Wright, Shane" userId="8fe1d04b-32ff-4160-962e-1091295527c2" providerId="ADAL" clId="{75E3F251-BF45-406A-9F21-3CA0D3043042}" dt="2022-12-21T22:37:48.896" v="263"/>
        <pc:sldMkLst>
          <pc:docMk/>
          <pc:sldMk cId="4128678699" sldId="6345"/>
        </pc:sldMkLst>
        <pc:spChg chg="mod">
          <ac:chgData name="Wright, Shane" userId="8fe1d04b-32ff-4160-962e-1091295527c2" providerId="ADAL" clId="{75E3F251-BF45-406A-9F21-3CA0D3043042}" dt="2022-12-21T22:37:48.896" v="263"/>
          <ac:spMkLst>
            <pc:docMk/>
            <pc:sldMk cId="4128678699" sldId="6345"/>
            <ac:spMk id="2" creationId="{C7C5A8EF-92AF-424E-87C8-8C8E8A9BDB7F}"/>
          </ac:spMkLst>
        </pc:spChg>
        <pc:picChg chg="mod">
          <ac:chgData name="Wright, Shane" userId="8fe1d04b-32ff-4160-962e-1091295527c2" providerId="ADAL" clId="{75E3F251-BF45-406A-9F21-3CA0D3043042}" dt="2022-12-21T22:37:48.896" v="263"/>
          <ac:picMkLst>
            <pc:docMk/>
            <pc:sldMk cId="4128678699" sldId="6345"/>
            <ac:picMk id="7" creationId="{4CBEC9DB-6756-4307-9E15-5769484D625A}"/>
          </ac:picMkLst>
        </pc:picChg>
      </pc:sldChg>
      <pc:sldChg chg="modSp modNotes">
        <pc:chgData name="Wright, Shane" userId="8fe1d04b-32ff-4160-962e-1091295527c2" providerId="ADAL" clId="{75E3F251-BF45-406A-9F21-3CA0D3043042}" dt="2022-12-21T22:37:48.896" v="263"/>
        <pc:sldMkLst>
          <pc:docMk/>
          <pc:sldMk cId="4071262874" sldId="6348"/>
        </pc:sldMkLst>
        <pc:spChg chg="mod">
          <ac:chgData name="Wright, Shane" userId="8fe1d04b-32ff-4160-962e-1091295527c2" providerId="ADAL" clId="{75E3F251-BF45-406A-9F21-3CA0D3043042}" dt="2022-12-21T22:37:48.896" v="263"/>
          <ac:spMkLst>
            <pc:docMk/>
            <pc:sldMk cId="4071262874" sldId="6348"/>
            <ac:spMk id="2" creationId="{00000000-0000-0000-0000-000000000000}"/>
          </ac:spMkLst>
        </pc:spChg>
        <pc:spChg chg="mod">
          <ac:chgData name="Wright, Shane" userId="8fe1d04b-32ff-4160-962e-1091295527c2" providerId="ADAL" clId="{75E3F251-BF45-406A-9F21-3CA0D3043042}" dt="2022-12-21T22:37:48.896" v="263"/>
          <ac:spMkLst>
            <pc:docMk/>
            <pc:sldMk cId="4071262874" sldId="6348"/>
            <ac:spMk id="7" creationId="{87A1B608-D949-D247-900C-EAABB707903E}"/>
          </ac:spMkLst>
        </pc:spChg>
        <pc:spChg chg="mod">
          <ac:chgData name="Wright, Shane" userId="8fe1d04b-32ff-4160-962e-1091295527c2" providerId="ADAL" clId="{75E3F251-BF45-406A-9F21-3CA0D3043042}" dt="2022-12-21T22:37:48.896" v="263"/>
          <ac:spMkLst>
            <pc:docMk/>
            <pc:sldMk cId="4071262874" sldId="6348"/>
            <ac:spMk id="11" creationId="{7D752C67-E514-4456-92C9-9474C6F3A379}"/>
          </ac:spMkLst>
        </pc:spChg>
        <pc:spChg chg="mod">
          <ac:chgData name="Wright, Shane" userId="8fe1d04b-32ff-4160-962e-1091295527c2" providerId="ADAL" clId="{75E3F251-BF45-406A-9F21-3CA0D3043042}" dt="2022-12-21T22:37:48.896" v="263"/>
          <ac:spMkLst>
            <pc:docMk/>
            <pc:sldMk cId="4071262874" sldId="6348"/>
            <ac:spMk id="12" creationId="{5AB20ECE-961A-4DA7-AF13-FC343BD7CAF4}"/>
          </ac:spMkLst>
        </pc:spChg>
        <pc:spChg chg="mod">
          <ac:chgData name="Wright, Shane" userId="8fe1d04b-32ff-4160-962e-1091295527c2" providerId="ADAL" clId="{75E3F251-BF45-406A-9F21-3CA0D3043042}" dt="2022-12-21T22:37:48.896" v="263"/>
          <ac:spMkLst>
            <pc:docMk/>
            <pc:sldMk cId="4071262874" sldId="6348"/>
            <ac:spMk id="62" creationId="{00000000-0000-0000-0000-000000000000}"/>
          </ac:spMkLst>
        </pc:spChg>
        <pc:spChg chg="mod">
          <ac:chgData name="Wright, Shane" userId="8fe1d04b-32ff-4160-962e-1091295527c2" providerId="ADAL" clId="{75E3F251-BF45-406A-9F21-3CA0D3043042}" dt="2022-12-21T22:37:48.896" v="263"/>
          <ac:spMkLst>
            <pc:docMk/>
            <pc:sldMk cId="4071262874" sldId="6348"/>
            <ac:spMk id="73" creationId="{00000000-0000-0000-0000-000000000000}"/>
          </ac:spMkLst>
        </pc:spChg>
        <pc:spChg chg="mod">
          <ac:chgData name="Wright, Shane" userId="8fe1d04b-32ff-4160-962e-1091295527c2" providerId="ADAL" clId="{75E3F251-BF45-406A-9F21-3CA0D3043042}" dt="2022-12-21T22:37:48.896" v="263"/>
          <ac:spMkLst>
            <pc:docMk/>
            <pc:sldMk cId="4071262874" sldId="6348"/>
            <ac:spMk id="81" creationId="{00000000-0000-0000-0000-000000000000}"/>
          </ac:spMkLst>
        </pc:spChg>
        <pc:spChg chg="mod">
          <ac:chgData name="Wright, Shane" userId="8fe1d04b-32ff-4160-962e-1091295527c2" providerId="ADAL" clId="{75E3F251-BF45-406A-9F21-3CA0D3043042}" dt="2022-12-21T22:37:48.896" v="263"/>
          <ac:spMkLst>
            <pc:docMk/>
            <pc:sldMk cId="4071262874" sldId="6348"/>
            <ac:spMk id="83" creationId="{00000000-0000-0000-0000-000000000000}"/>
          </ac:spMkLst>
        </pc:spChg>
        <pc:spChg chg="mod">
          <ac:chgData name="Wright, Shane" userId="8fe1d04b-32ff-4160-962e-1091295527c2" providerId="ADAL" clId="{75E3F251-BF45-406A-9F21-3CA0D3043042}" dt="2022-12-21T22:37:48.896" v="263"/>
          <ac:spMkLst>
            <pc:docMk/>
            <pc:sldMk cId="4071262874" sldId="6348"/>
            <ac:spMk id="86" creationId="{00000000-0000-0000-0000-000000000000}"/>
          </ac:spMkLst>
        </pc:spChg>
        <pc:spChg chg="mod">
          <ac:chgData name="Wright, Shane" userId="8fe1d04b-32ff-4160-962e-1091295527c2" providerId="ADAL" clId="{75E3F251-BF45-406A-9F21-3CA0D3043042}" dt="2022-12-21T22:37:48.896" v="263"/>
          <ac:spMkLst>
            <pc:docMk/>
            <pc:sldMk cId="4071262874" sldId="6348"/>
            <ac:spMk id="92" creationId="{00000000-0000-0000-0000-000000000000}"/>
          </ac:spMkLst>
        </pc:spChg>
        <pc:grpChg chg="mod">
          <ac:chgData name="Wright, Shane" userId="8fe1d04b-32ff-4160-962e-1091295527c2" providerId="ADAL" clId="{75E3F251-BF45-406A-9F21-3CA0D3043042}" dt="2022-12-21T22:37:48.896" v="263"/>
          <ac:grpSpMkLst>
            <pc:docMk/>
            <pc:sldMk cId="4071262874" sldId="6348"/>
            <ac:grpSpMk id="3" creationId="{0D98FC73-83D2-47D0-B575-DB6FAD0A79D4}"/>
          </ac:grpSpMkLst>
        </pc:grpChg>
        <pc:picChg chg="mod">
          <ac:chgData name="Wright, Shane" userId="8fe1d04b-32ff-4160-962e-1091295527c2" providerId="ADAL" clId="{75E3F251-BF45-406A-9F21-3CA0D3043042}" dt="2022-12-21T22:37:48.896" v="263"/>
          <ac:picMkLst>
            <pc:docMk/>
            <pc:sldMk cId="4071262874" sldId="6348"/>
            <ac:picMk id="5" creationId="{00000000-0000-0000-0000-000000000000}"/>
          </ac:picMkLst>
        </pc:picChg>
        <pc:picChg chg="mod">
          <ac:chgData name="Wright, Shane" userId="8fe1d04b-32ff-4160-962e-1091295527c2" providerId="ADAL" clId="{75E3F251-BF45-406A-9F21-3CA0D3043042}" dt="2022-12-21T22:37:48.896" v="263"/>
          <ac:picMkLst>
            <pc:docMk/>
            <pc:sldMk cId="4071262874" sldId="6348"/>
            <ac:picMk id="6" creationId="{7C687BCB-386B-2DAF-0920-EC1E3F3C0B52}"/>
          </ac:picMkLst>
        </pc:picChg>
        <pc:picChg chg="mod">
          <ac:chgData name="Wright, Shane" userId="8fe1d04b-32ff-4160-962e-1091295527c2" providerId="ADAL" clId="{75E3F251-BF45-406A-9F21-3CA0D3043042}" dt="2022-12-21T22:37:48.896" v="263"/>
          <ac:picMkLst>
            <pc:docMk/>
            <pc:sldMk cId="4071262874" sldId="6348"/>
            <ac:picMk id="24" creationId="{CC599397-5069-452E-9751-E49A9A247487}"/>
          </ac:picMkLst>
        </pc:picChg>
        <pc:picChg chg="mod">
          <ac:chgData name="Wright, Shane" userId="8fe1d04b-32ff-4160-962e-1091295527c2" providerId="ADAL" clId="{75E3F251-BF45-406A-9F21-3CA0D3043042}" dt="2022-12-21T22:37:48.896" v="263"/>
          <ac:picMkLst>
            <pc:docMk/>
            <pc:sldMk cId="4071262874" sldId="6348"/>
            <ac:picMk id="61" creationId="{00000000-0000-0000-0000-000000000000}"/>
          </ac:picMkLst>
        </pc:picChg>
        <pc:picChg chg="mod">
          <ac:chgData name="Wright, Shane" userId="8fe1d04b-32ff-4160-962e-1091295527c2" providerId="ADAL" clId="{75E3F251-BF45-406A-9F21-3CA0D3043042}" dt="2022-12-21T22:37:48.896" v="263"/>
          <ac:picMkLst>
            <pc:docMk/>
            <pc:sldMk cId="4071262874" sldId="6348"/>
            <ac:picMk id="64" creationId="{00000000-0000-0000-0000-000000000000}"/>
          </ac:picMkLst>
        </pc:picChg>
        <pc:picChg chg="mod">
          <ac:chgData name="Wright, Shane" userId="8fe1d04b-32ff-4160-962e-1091295527c2" providerId="ADAL" clId="{75E3F251-BF45-406A-9F21-3CA0D3043042}" dt="2022-12-21T22:37:48.896" v="263"/>
          <ac:picMkLst>
            <pc:docMk/>
            <pc:sldMk cId="4071262874" sldId="6348"/>
            <ac:picMk id="82" creationId="{00000000-0000-0000-0000-000000000000}"/>
          </ac:picMkLst>
        </pc:picChg>
        <pc:picChg chg="mod">
          <ac:chgData name="Wright, Shane" userId="8fe1d04b-32ff-4160-962e-1091295527c2" providerId="ADAL" clId="{75E3F251-BF45-406A-9F21-3CA0D3043042}" dt="2022-12-21T22:37:48.896" v="263"/>
          <ac:picMkLst>
            <pc:docMk/>
            <pc:sldMk cId="4071262874" sldId="6348"/>
            <ac:picMk id="85" creationId="{00000000-0000-0000-0000-000000000000}"/>
          </ac:picMkLst>
        </pc:picChg>
        <pc:picChg chg="mod">
          <ac:chgData name="Wright, Shane" userId="8fe1d04b-32ff-4160-962e-1091295527c2" providerId="ADAL" clId="{75E3F251-BF45-406A-9F21-3CA0D3043042}" dt="2022-12-21T22:37:48.896" v="263"/>
          <ac:picMkLst>
            <pc:docMk/>
            <pc:sldMk cId="4071262874" sldId="6348"/>
            <ac:picMk id="89" creationId="{00000000-0000-0000-0000-000000000000}"/>
          </ac:picMkLst>
        </pc:picChg>
        <pc:picChg chg="mod">
          <ac:chgData name="Wright, Shane" userId="8fe1d04b-32ff-4160-962e-1091295527c2" providerId="ADAL" clId="{75E3F251-BF45-406A-9F21-3CA0D3043042}" dt="2022-12-21T22:37:48.896" v="263"/>
          <ac:picMkLst>
            <pc:docMk/>
            <pc:sldMk cId="4071262874" sldId="6348"/>
            <ac:picMk id="90" creationId="{00000000-0000-0000-0000-000000000000}"/>
          </ac:picMkLst>
        </pc:picChg>
        <pc:picChg chg="mod">
          <ac:chgData name="Wright, Shane" userId="8fe1d04b-32ff-4160-962e-1091295527c2" providerId="ADAL" clId="{75E3F251-BF45-406A-9F21-3CA0D3043042}" dt="2022-12-21T22:37:48.896" v="263"/>
          <ac:picMkLst>
            <pc:docMk/>
            <pc:sldMk cId="4071262874" sldId="6348"/>
            <ac:picMk id="91" creationId="{00000000-0000-0000-0000-000000000000}"/>
          </ac:picMkLst>
        </pc:picChg>
        <pc:picChg chg="mod">
          <ac:chgData name="Wright, Shane" userId="8fe1d04b-32ff-4160-962e-1091295527c2" providerId="ADAL" clId="{75E3F251-BF45-406A-9F21-3CA0D3043042}" dt="2022-12-21T22:37:48.896" v="263"/>
          <ac:picMkLst>
            <pc:docMk/>
            <pc:sldMk cId="4071262874" sldId="6348"/>
            <ac:picMk id="1026" creationId="{F03C3B7A-0073-456A-971A-B17725F8E53F}"/>
          </ac:picMkLst>
        </pc:picChg>
      </pc:sldChg>
      <pc:sldChg chg="modSp mod modNotes">
        <pc:chgData name="Wright, Shane" userId="8fe1d04b-32ff-4160-962e-1091295527c2" providerId="ADAL" clId="{75E3F251-BF45-406A-9F21-3CA0D3043042}" dt="2022-12-21T22:37:48.896" v="263"/>
        <pc:sldMkLst>
          <pc:docMk/>
          <pc:sldMk cId="1101138394" sldId="6350"/>
        </pc:sldMkLst>
        <pc:spChg chg="mod">
          <ac:chgData name="Wright, Shane" userId="8fe1d04b-32ff-4160-962e-1091295527c2" providerId="ADAL" clId="{75E3F251-BF45-406A-9F21-3CA0D3043042}" dt="2022-12-21T22:37:48.896" v="263"/>
          <ac:spMkLst>
            <pc:docMk/>
            <pc:sldMk cId="1101138394" sldId="6350"/>
            <ac:spMk id="2" creationId="{5F959C57-9957-4097-9C34-A73FE4936954}"/>
          </ac:spMkLst>
        </pc:spChg>
        <pc:spChg chg="mod">
          <ac:chgData name="Wright, Shane" userId="8fe1d04b-32ff-4160-962e-1091295527c2" providerId="ADAL" clId="{75E3F251-BF45-406A-9F21-3CA0D3043042}" dt="2022-12-21T22:37:48.896" v="263"/>
          <ac:spMkLst>
            <pc:docMk/>
            <pc:sldMk cId="1101138394" sldId="6350"/>
            <ac:spMk id="3" creationId="{1AD609F5-0CA8-456E-B56B-47C393C6FDFD}"/>
          </ac:spMkLst>
        </pc:spChg>
        <pc:picChg chg="mod">
          <ac:chgData name="Wright, Shane" userId="8fe1d04b-32ff-4160-962e-1091295527c2" providerId="ADAL" clId="{75E3F251-BF45-406A-9F21-3CA0D3043042}" dt="2022-12-21T22:37:48.896" v="263"/>
          <ac:picMkLst>
            <pc:docMk/>
            <pc:sldMk cId="1101138394" sldId="6350"/>
            <ac:picMk id="6" creationId="{712A6A25-3ACA-48CB-9999-672FC98D47BB}"/>
          </ac:picMkLst>
        </pc:picChg>
      </pc:sldChg>
      <pc:sldChg chg="modSp mod modShow modNotes">
        <pc:chgData name="Wright, Shane" userId="8fe1d04b-32ff-4160-962e-1091295527c2" providerId="ADAL" clId="{75E3F251-BF45-406A-9F21-3CA0D3043042}" dt="2022-12-21T22:37:48.896" v="263"/>
        <pc:sldMkLst>
          <pc:docMk/>
          <pc:sldMk cId="3116724725" sldId="6351"/>
        </pc:sldMkLst>
        <pc:spChg chg="mod">
          <ac:chgData name="Wright, Shane" userId="8fe1d04b-32ff-4160-962e-1091295527c2" providerId="ADAL" clId="{75E3F251-BF45-406A-9F21-3CA0D3043042}" dt="2022-12-21T22:37:48.896" v="263"/>
          <ac:spMkLst>
            <pc:docMk/>
            <pc:sldMk cId="3116724725" sldId="6351"/>
            <ac:spMk id="3" creationId="{7C09521A-3292-4C16-AF64-12BFACCA18DC}"/>
          </ac:spMkLst>
        </pc:spChg>
        <pc:spChg chg="mod">
          <ac:chgData name="Wright, Shane" userId="8fe1d04b-32ff-4160-962e-1091295527c2" providerId="ADAL" clId="{75E3F251-BF45-406A-9F21-3CA0D3043042}" dt="2022-12-21T22:37:48.896" v="263"/>
          <ac:spMkLst>
            <pc:docMk/>
            <pc:sldMk cId="3116724725" sldId="6351"/>
            <ac:spMk id="7" creationId="{3E522B75-6DAB-9B30-BADD-0708D9E53840}"/>
          </ac:spMkLst>
        </pc:spChg>
        <pc:picChg chg="mod">
          <ac:chgData name="Wright, Shane" userId="8fe1d04b-32ff-4160-962e-1091295527c2" providerId="ADAL" clId="{75E3F251-BF45-406A-9F21-3CA0D3043042}" dt="2022-12-21T22:37:48.896" v="263"/>
          <ac:picMkLst>
            <pc:docMk/>
            <pc:sldMk cId="3116724725" sldId="6351"/>
            <ac:picMk id="6" creationId="{CBE220B9-0379-4D69-85B5-AD1B6657D02D}"/>
          </ac:picMkLst>
        </pc:picChg>
        <pc:picChg chg="mod">
          <ac:chgData name="Wright, Shane" userId="8fe1d04b-32ff-4160-962e-1091295527c2" providerId="ADAL" clId="{75E3F251-BF45-406A-9F21-3CA0D3043042}" dt="2022-12-21T22:37:48.896" v="263"/>
          <ac:picMkLst>
            <pc:docMk/>
            <pc:sldMk cId="3116724725" sldId="6351"/>
            <ac:picMk id="9" creationId="{963C4FFA-CE06-E635-25EB-9CC917B90C94}"/>
          </ac:picMkLst>
        </pc:picChg>
      </pc:sldChg>
      <pc:sldChg chg="modSp modNotes modNotesTx">
        <pc:chgData name="Wright, Shane" userId="8fe1d04b-32ff-4160-962e-1091295527c2" providerId="ADAL" clId="{75E3F251-BF45-406A-9F21-3CA0D3043042}" dt="2022-12-21T22:37:48.896" v="263"/>
        <pc:sldMkLst>
          <pc:docMk/>
          <pc:sldMk cId="1487623118" sldId="6352"/>
        </pc:sldMkLst>
        <pc:spChg chg="mod">
          <ac:chgData name="Wright, Shane" userId="8fe1d04b-32ff-4160-962e-1091295527c2" providerId="ADAL" clId="{75E3F251-BF45-406A-9F21-3CA0D3043042}" dt="2022-12-21T22:37:48.896" v="263"/>
          <ac:spMkLst>
            <pc:docMk/>
            <pc:sldMk cId="1487623118" sldId="6352"/>
            <ac:spMk id="2" creationId="{024382FB-D78D-4B9F-B96D-DD07321D5315}"/>
          </ac:spMkLst>
        </pc:spChg>
        <pc:spChg chg="mod">
          <ac:chgData name="Wright, Shane" userId="8fe1d04b-32ff-4160-962e-1091295527c2" providerId="ADAL" clId="{75E3F251-BF45-406A-9F21-3CA0D3043042}" dt="2022-12-21T22:37:48.896" v="263"/>
          <ac:spMkLst>
            <pc:docMk/>
            <pc:sldMk cId="1487623118" sldId="6352"/>
            <ac:spMk id="5" creationId="{BE9BBEF7-0755-4C73-AC9F-1769C8E8D957}"/>
          </ac:spMkLst>
        </pc:spChg>
        <pc:spChg chg="mod">
          <ac:chgData name="Wright, Shane" userId="8fe1d04b-32ff-4160-962e-1091295527c2" providerId="ADAL" clId="{75E3F251-BF45-406A-9F21-3CA0D3043042}" dt="2022-12-21T22:37:48.896" v="263"/>
          <ac:spMkLst>
            <pc:docMk/>
            <pc:sldMk cId="1487623118" sldId="6352"/>
            <ac:spMk id="7" creationId="{E047903B-796F-46F2-8E37-D4D267B5A0FD}"/>
          </ac:spMkLst>
        </pc:spChg>
        <pc:picChg chg="mod">
          <ac:chgData name="Wright, Shane" userId="8fe1d04b-32ff-4160-962e-1091295527c2" providerId="ADAL" clId="{75E3F251-BF45-406A-9F21-3CA0D3043042}" dt="2022-12-21T22:37:48.896" v="263"/>
          <ac:picMkLst>
            <pc:docMk/>
            <pc:sldMk cId="1487623118" sldId="6352"/>
            <ac:picMk id="6" creationId="{55BD8AF7-85E0-42F6-9CD3-1BB928FF73C2}"/>
          </ac:picMkLst>
        </pc:picChg>
      </pc:sldChg>
      <pc:sldChg chg="modSp">
        <pc:chgData name="Wright, Shane" userId="8fe1d04b-32ff-4160-962e-1091295527c2" providerId="ADAL" clId="{75E3F251-BF45-406A-9F21-3CA0D3043042}" dt="2022-12-21T22:37:48.896" v="263"/>
        <pc:sldMkLst>
          <pc:docMk/>
          <pc:sldMk cId="2054620390" sldId="6354"/>
        </pc:sldMkLst>
        <pc:spChg chg="mod">
          <ac:chgData name="Wright, Shane" userId="8fe1d04b-32ff-4160-962e-1091295527c2" providerId="ADAL" clId="{75E3F251-BF45-406A-9F21-3CA0D3043042}" dt="2022-12-21T22:37:48.896" v="263"/>
          <ac:spMkLst>
            <pc:docMk/>
            <pc:sldMk cId="2054620390" sldId="6354"/>
            <ac:spMk id="3" creationId="{00000000-0000-0000-0000-000000000000}"/>
          </ac:spMkLst>
        </pc:spChg>
        <pc:spChg chg="mod">
          <ac:chgData name="Wright, Shane" userId="8fe1d04b-32ff-4160-962e-1091295527c2" providerId="ADAL" clId="{75E3F251-BF45-406A-9F21-3CA0D3043042}" dt="2022-12-21T22:37:48.896" v="263"/>
          <ac:spMkLst>
            <pc:docMk/>
            <pc:sldMk cId="2054620390" sldId="6354"/>
            <ac:spMk id="7" creationId="{00000000-0000-0000-0000-000000000000}"/>
          </ac:spMkLst>
        </pc:spChg>
        <pc:spChg chg="mod">
          <ac:chgData name="Wright, Shane" userId="8fe1d04b-32ff-4160-962e-1091295527c2" providerId="ADAL" clId="{75E3F251-BF45-406A-9F21-3CA0D3043042}" dt="2022-12-21T22:37:48.896" v="263"/>
          <ac:spMkLst>
            <pc:docMk/>
            <pc:sldMk cId="2054620390" sldId="6354"/>
            <ac:spMk id="8" creationId="{00000000-0000-0000-0000-000000000000}"/>
          </ac:spMkLst>
        </pc:spChg>
        <pc:spChg chg="mod">
          <ac:chgData name="Wright, Shane" userId="8fe1d04b-32ff-4160-962e-1091295527c2" providerId="ADAL" clId="{75E3F251-BF45-406A-9F21-3CA0D3043042}" dt="2022-12-21T22:37:48.896" v="263"/>
          <ac:spMkLst>
            <pc:docMk/>
            <pc:sldMk cId="2054620390" sldId="6354"/>
            <ac:spMk id="22" creationId="{00000000-0000-0000-0000-000000000000}"/>
          </ac:spMkLst>
        </pc:spChg>
        <pc:picChg chg="mod">
          <ac:chgData name="Wright, Shane" userId="8fe1d04b-32ff-4160-962e-1091295527c2" providerId="ADAL" clId="{75E3F251-BF45-406A-9F21-3CA0D3043042}" dt="2022-12-21T22:37:48.896" v="263"/>
          <ac:picMkLst>
            <pc:docMk/>
            <pc:sldMk cId="2054620390" sldId="6354"/>
            <ac:picMk id="1026" creationId="{00000000-0000-0000-0000-000000000000}"/>
          </ac:picMkLst>
        </pc:picChg>
        <pc:picChg chg="mod">
          <ac:chgData name="Wright, Shane" userId="8fe1d04b-32ff-4160-962e-1091295527c2" providerId="ADAL" clId="{75E3F251-BF45-406A-9F21-3CA0D3043042}" dt="2022-12-21T22:37:48.896" v="263"/>
          <ac:picMkLst>
            <pc:docMk/>
            <pc:sldMk cId="2054620390" sldId="6354"/>
            <ac:picMk id="1027" creationId="{00000000-0000-0000-0000-000000000000}"/>
          </ac:picMkLst>
        </pc:picChg>
        <pc:picChg chg="mod">
          <ac:chgData name="Wright, Shane" userId="8fe1d04b-32ff-4160-962e-1091295527c2" providerId="ADAL" clId="{75E3F251-BF45-406A-9F21-3CA0D3043042}" dt="2022-12-21T22:37:48.896" v="263"/>
          <ac:picMkLst>
            <pc:docMk/>
            <pc:sldMk cId="2054620390" sldId="6354"/>
            <ac:picMk id="1028" creationId="{00000000-0000-0000-0000-000000000000}"/>
          </ac:picMkLst>
        </pc:picChg>
        <pc:picChg chg="mod">
          <ac:chgData name="Wright, Shane" userId="8fe1d04b-32ff-4160-962e-1091295527c2" providerId="ADAL" clId="{75E3F251-BF45-406A-9F21-3CA0D3043042}" dt="2022-12-21T22:37:48.896" v="263"/>
          <ac:picMkLst>
            <pc:docMk/>
            <pc:sldMk cId="2054620390" sldId="6354"/>
            <ac:picMk id="1034" creationId="{00000000-0000-0000-0000-000000000000}"/>
          </ac:picMkLst>
        </pc:picChg>
        <pc:picChg chg="mod">
          <ac:chgData name="Wright, Shane" userId="8fe1d04b-32ff-4160-962e-1091295527c2" providerId="ADAL" clId="{75E3F251-BF45-406A-9F21-3CA0D3043042}" dt="2022-12-21T22:37:48.896" v="263"/>
          <ac:picMkLst>
            <pc:docMk/>
            <pc:sldMk cId="2054620390" sldId="6354"/>
            <ac:picMk id="1035" creationId="{00000000-0000-0000-0000-000000000000}"/>
          </ac:picMkLst>
        </pc:picChg>
        <pc:picChg chg="mod">
          <ac:chgData name="Wright, Shane" userId="8fe1d04b-32ff-4160-962e-1091295527c2" providerId="ADAL" clId="{75E3F251-BF45-406A-9F21-3CA0D3043042}" dt="2022-12-21T22:37:48.896" v="263"/>
          <ac:picMkLst>
            <pc:docMk/>
            <pc:sldMk cId="2054620390" sldId="6354"/>
            <ac:picMk id="1036" creationId="{00000000-0000-0000-0000-000000000000}"/>
          </ac:picMkLst>
        </pc:picChg>
        <pc:picChg chg="mod">
          <ac:chgData name="Wright, Shane" userId="8fe1d04b-32ff-4160-962e-1091295527c2" providerId="ADAL" clId="{75E3F251-BF45-406A-9F21-3CA0D3043042}" dt="2022-12-21T22:37:48.896" v="263"/>
          <ac:picMkLst>
            <pc:docMk/>
            <pc:sldMk cId="2054620390" sldId="6354"/>
            <ac:picMk id="1037" creationId="{00000000-0000-0000-0000-000000000000}"/>
          </ac:picMkLst>
        </pc:picChg>
        <pc:picChg chg="mod">
          <ac:chgData name="Wright, Shane" userId="8fe1d04b-32ff-4160-962e-1091295527c2" providerId="ADAL" clId="{75E3F251-BF45-406A-9F21-3CA0D3043042}" dt="2022-12-21T22:37:48.896" v="263"/>
          <ac:picMkLst>
            <pc:docMk/>
            <pc:sldMk cId="2054620390" sldId="6354"/>
            <ac:picMk id="1038" creationId="{00000000-0000-0000-0000-000000000000}"/>
          </ac:picMkLst>
        </pc:picChg>
        <pc:picChg chg="mod">
          <ac:chgData name="Wright, Shane" userId="8fe1d04b-32ff-4160-962e-1091295527c2" providerId="ADAL" clId="{75E3F251-BF45-406A-9F21-3CA0D3043042}" dt="2022-12-21T22:37:48.896" v="263"/>
          <ac:picMkLst>
            <pc:docMk/>
            <pc:sldMk cId="2054620390" sldId="6354"/>
            <ac:picMk id="1039" creationId="{00000000-0000-0000-0000-000000000000}"/>
          </ac:picMkLst>
        </pc:picChg>
        <pc:picChg chg="mod">
          <ac:chgData name="Wright, Shane" userId="8fe1d04b-32ff-4160-962e-1091295527c2" providerId="ADAL" clId="{75E3F251-BF45-406A-9F21-3CA0D3043042}" dt="2022-12-21T22:37:48.896" v="263"/>
          <ac:picMkLst>
            <pc:docMk/>
            <pc:sldMk cId="2054620390" sldId="6354"/>
            <ac:picMk id="1040" creationId="{00000000-0000-0000-0000-000000000000}"/>
          </ac:picMkLst>
        </pc:picChg>
        <pc:picChg chg="mod">
          <ac:chgData name="Wright, Shane" userId="8fe1d04b-32ff-4160-962e-1091295527c2" providerId="ADAL" clId="{75E3F251-BF45-406A-9F21-3CA0D3043042}" dt="2022-12-21T22:37:48.896" v="263"/>
          <ac:picMkLst>
            <pc:docMk/>
            <pc:sldMk cId="2054620390" sldId="6354"/>
            <ac:picMk id="1041" creationId="{00000000-0000-0000-0000-000000000000}"/>
          </ac:picMkLst>
        </pc:picChg>
        <pc:picChg chg="mod">
          <ac:chgData name="Wright, Shane" userId="8fe1d04b-32ff-4160-962e-1091295527c2" providerId="ADAL" clId="{75E3F251-BF45-406A-9F21-3CA0D3043042}" dt="2022-12-21T22:37:48.896" v="263"/>
          <ac:picMkLst>
            <pc:docMk/>
            <pc:sldMk cId="2054620390" sldId="6354"/>
            <ac:picMk id="1042" creationId="{00000000-0000-0000-0000-000000000000}"/>
          </ac:picMkLst>
        </pc:picChg>
        <pc:picChg chg="mod">
          <ac:chgData name="Wright, Shane" userId="8fe1d04b-32ff-4160-962e-1091295527c2" providerId="ADAL" clId="{75E3F251-BF45-406A-9F21-3CA0D3043042}" dt="2022-12-21T22:37:48.896" v="263"/>
          <ac:picMkLst>
            <pc:docMk/>
            <pc:sldMk cId="2054620390" sldId="6354"/>
            <ac:picMk id="1043" creationId="{00000000-0000-0000-0000-000000000000}"/>
          </ac:picMkLst>
        </pc:picChg>
      </pc:sldChg>
      <pc:sldChg chg="modSp mod">
        <pc:chgData name="Wright, Shane" userId="8fe1d04b-32ff-4160-962e-1091295527c2" providerId="ADAL" clId="{75E3F251-BF45-406A-9F21-3CA0D3043042}" dt="2022-12-19T17:33:00.435" v="3" actId="5793"/>
        <pc:sldMkLst>
          <pc:docMk/>
          <pc:sldMk cId="217439798" sldId="6357"/>
        </pc:sldMkLst>
        <pc:spChg chg="mod">
          <ac:chgData name="Wright, Shane" userId="8fe1d04b-32ff-4160-962e-1091295527c2" providerId="ADAL" clId="{75E3F251-BF45-406A-9F21-3CA0D3043042}" dt="2022-12-19T17:33:00.435" v="3" actId="5793"/>
          <ac:spMkLst>
            <pc:docMk/>
            <pc:sldMk cId="217439798" sldId="6357"/>
            <ac:spMk id="3" creationId="{CDC0ADDC-5838-4577-AD1D-CF8B13B0EA97}"/>
          </ac:spMkLst>
        </pc:spChg>
      </pc:sldChg>
      <pc:sldChg chg="modSp modNotes">
        <pc:chgData name="Wright, Shane" userId="8fe1d04b-32ff-4160-962e-1091295527c2" providerId="ADAL" clId="{75E3F251-BF45-406A-9F21-3CA0D3043042}" dt="2022-12-21T22:37:48.896" v="263"/>
        <pc:sldMkLst>
          <pc:docMk/>
          <pc:sldMk cId="856233359" sldId="6360"/>
        </pc:sldMkLst>
        <pc:spChg chg="mod">
          <ac:chgData name="Wright, Shane" userId="8fe1d04b-32ff-4160-962e-1091295527c2" providerId="ADAL" clId="{75E3F251-BF45-406A-9F21-3CA0D3043042}" dt="2022-12-21T22:37:48.896" v="263"/>
          <ac:spMkLst>
            <pc:docMk/>
            <pc:sldMk cId="856233359" sldId="6360"/>
            <ac:spMk id="2" creationId="{0D49649B-DE0B-43EB-81EE-7E0EA68DB0D2}"/>
          </ac:spMkLst>
        </pc:spChg>
        <pc:spChg chg="mod">
          <ac:chgData name="Wright, Shane" userId="8fe1d04b-32ff-4160-962e-1091295527c2" providerId="ADAL" clId="{75E3F251-BF45-406A-9F21-3CA0D3043042}" dt="2022-12-21T22:37:48.896" v="263"/>
          <ac:spMkLst>
            <pc:docMk/>
            <pc:sldMk cId="856233359" sldId="6360"/>
            <ac:spMk id="4" creationId="{C5DEEDBA-23E1-4C0C-87C1-813C23BD68CB}"/>
          </ac:spMkLst>
        </pc:spChg>
      </pc:sldChg>
      <pc:sldChg chg="modSp mod modNotes modNotesTx">
        <pc:chgData name="Wright, Shane" userId="8fe1d04b-32ff-4160-962e-1091295527c2" providerId="ADAL" clId="{75E3F251-BF45-406A-9F21-3CA0D3043042}" dt="2023-02-02T17:26:43.474" v="6366" actId="20577"/>
        <pc:sldMkLst>
          <pc:docMk/>
          <pc:sldMk cId="3603326564" sldId="6361"/>
        </pc:sldMkLst>
        <pc:spChg chg="mod">
          <ac:chgData name="Wright, Shane" userId="8fe1d04b-32ff-4160-962e-1091295527c2" providerId="ADAL" clId="{75E3F251-BF45-406A-9F21-3CA0D3043042}" dt="2022-12-21T22:37:48.896" v="263"/>
          <ac:spMkLst>
            <pc:docMk/>
            <pc:sldMk cId="3603326564" sldId="6361"/>
            <ac:spMk id="8" creationId="{D05C4CF7-9163-D6F0-4533-92245937A7BC}"/>
          </ac:spMkLst>
        </pc:spChg>
        <pc:picChg chg="mod">
          <ac:chgData name="Wright, Shane" userId="8fe1d04b-32ff-4160-962e-1091295527c2" providerId="ADAL" clId="{75E3F251-BF45-406A-9F21-3CA0D3043042}" dt="2022-12-21T22:37:48.896" v="263"/>
          <ac:picMkLst>
            <pc:docMk/>
            <pc:sldMk cId="3603326564" sldId="6361"/>
            <ac:picMk id="18" creationId="{8D3C2CF7-B9ED-213F-1735-4134E20BFA29}"/>
          </ac:picMkLst>
        </pc:picChg>
      </pc:sldChg>
      <pc:sldChg chg="modSp mod modShow modNotes modNotesTx">
        <pc:chgData name="Wright, Shane" userId="8fe1d04b-32ff-4160-962e-1091295527c2" providerId="ADAL" clId="{75E3F251-BF45-406A-9F21-3CA0D3043042}" dt="2023-02-01T17:38:43.843" v="5433" actId="729"/>
        <pc:sldMkLst>
          <pc:docMk/>
          <pc:sldMk cId="2853209100" sldId="6362"/>
        </pc:sldMkLst>
        <pc:spChg chg="mod">
          <ac:chgData name="Wright, Shane" userId="8fe1d04b-32ff-4160-962e-1091295527c2" providerId="ADAL" clId="{75E3F251-BF45-406A-9F21-3CA0D3043042}" dt="2022-12-21T22:37:48.896" v="263"/>
          <ac:spMkLst>
            <pc:docMk/>
            <pc:sldMk cId="2853209100" sldId="6362"/>
            <ac:spMk id="7" creationId="{3E23628D-110E-9E8D-BCF6-7204325D6D97}"/>
          </ac:spMkLst>
        </pc:spChg>
        <pc:spChg chg="mod">
          <ac:chgData name="Wright, Shane" userId="8fe1d04b-32ff-4160-962e-1091295527c2" providerId="ADAL" clId="{75E3F251-BF45-406A-9F21-3CA0D3043042}" dt="2022-12-21T22:37:48.896" v="263"/>
          <ac:spMkLst>
            <pc:docMk/>
            <pc:sldMk cId="2853209100" sldId="6362"/>
            <ac:spMk id="27" creationId="{2C534143-4C30-4983-BD1F-85DB128B3FFD}"/>
          </ac:spMkLst>
        </pc:spChg>
        <pc:grpChg chg="mod">
          <ac:chgData name="Wright, Shane" userId="8fe1d04b-32ff-4160-962e-1091295527c2" providerId="ADAL" clId="{75E3F251-BF45-406A-9F21-3CA0D3043042}" dt="2022-12-21T22:37:48.896" v="263"/>
          <ac:grpSpMkLst>
            <pc:docMk/>
            <pc:sldMk cId="2853209100" sldId="6362"/>
            <ac:grpSpMk id="5" creationId="{E3DF9678-0CB7-1154-BEEB-9F874C6D35FE}"/>
          </ac:grpSpMkLst>
        </pc:grpChg>
        <pc:picChg chg="mod">
          <ac:chgData name="Wright, Shane" userId="8fe1d04b-32ff-4160-962e-1091295527c2" providerId="ADAL" clId="{75E3F251-BF45-406A-9F21-3CA0D3043042}" dt="2022-12-21T22:37:48.896" v="263"/>
          <ac:picMkLst>
            <pc:docMk/>
            <pc:sldMk cId="2853209100" sldId="6362"/>
            <ac:picMk id="2" creationId="{7051D5AB-172A-4986-56D0-BDC88A87AAB6}"/>
          </ac:picMkLst>
        </pc:picChg>
        <pc:picChg chg="mod">
          <ac:chgData name="Wright, Shane" userId="8fe1d04b-32ff-4160-962e-1091295527c2" providerId="ADAL" clId="{75E3F251-BF45-406A-9F21-3CA0D3043042}" dt="2022-12-21T22:37:48.896" v="263"/>
          <ac:picMkLst>
            <pc:docMk/>
            <pc:sldMk cId="2853209100" sldId="6362"/>
            <ac:picMk id="6" creationId="{74B8F243-AD39-674E-4353-7072E15CDEAA}"/>
          </ac:picMkLst>
        </pc:picChg>
      </pc:sldChg>
      <pc:sldChg chg="addSp delSp modSp mod modNotes modNotesTx">
        <pc:chgData name="Wright, Shane" userId="8fe1d04b-32ff-4160-962e-1091295527c2" providerId="ADAL" clId="{75E3F251-BF45-406A-9F21-3CA0D3043042}" dt="2023-02-02T17:59:07.022" v="6386" actId="20577"/>
        <pc:sldMkLst>
          <pc:docMk/>
          <pc:sldMk cId="3235735197" sldId="6363"/>
        </pc:sldMkLst>
        <pc:spChg chg="mod">
          <ac:chgData name="Wright, Shane" userId="8fe1d04b-32ff-4160-962e-1091295527c2" providerId="ADAL" clId="{75E3F251-BF45-406A-9F21-3CA0D3043042}" dt="2023-01-25T20:14:11.256" v="3238" actId="20577"/>
          <ac:spMkLst>
            <pc:docMk/>
            <pc:sldMk cId="3235735197" sldId="6363"/>
            <ac:spMk id="2" creationId="{8B3B48F7-4BB1-4E39-A021-4F4FFF774DE2}"/>
          </ac:spMkLst>
        </pc:spChg>
        <pc:spChg chg="mod">
          <ac:chgData name="Wright, Shane" userId="8fe1d04b-32ff-4160-962e-1091295527c2" providerId="ADAL" clId="{75E3F251-BF45-406A-9F21-3CA0D3043042}" dt="2022-12-21T22:37:48.896" v="263"/>
          <ac:spMkLst>
            <pc:docMk/>
            <pc:sldMk cId="3235735197" sldId="6363"/>
            <ac:spMk id="4" creationId="{CC15CC45-D3AC-43BD-BE30-23D821ED223A}"/>
          </ac:spMkLst>
        </pc:spChg>
        <pc:spChg chg="mod">
          <ac:chgData name="Wright, Shane" userId="8fe1d04b-32ff-4160-962e-1091295527c2" providerId="ADAL" clId="{75E3F251-BF45-406A-9F21-3CA0D3043042}" dt="2022-12-21T22:37:48.896" v="263"/>
          <ac:spMkLst>
            <pc:docMk/>
            <pc:sldMk cId="3235735197" sldId="6363"/>
            <ac:spMk id="5" creationId="{B7C49E31-E660-8210-BB8A-E59F888C4DC7}"/>
          </ac:spMkLst>
        </pc:spChg>
        <pc:spChg chg="add mod">
          <ac:chgData name="Wright, Shane" userId="8fe1d04b-32ff-4160-962e-1091295527c2" providerId="ADAL" clId="{75E3F251-BF45-406A-9F21-3CA0D3043042}" dt="2022-12-21T22:37:48.896" v="263"/>
          <ac:spMkLst>
            <pc:docMk/>
            <pc:sldMk cId="3235735197" sldId="6363"/>
            <ac:spMk id="7" creationId="{7175D07A-0124-4313-8A6D-B26D5000A746}"/>
          </ac:spMkLst>
        </pc:spChg>
        <pc:spChg chg="add mod">
          <ac:chgData name="Wright, Shane" userId="8fe1d04b-32ff-4160-962e-1091295527c2" providerId="ADAL" clId="{75E3F251-BF45-406A-9F21-3CA0D3043042}" dt="2022-12-21T22:37:48.896" v="263"/>
          <ac:spMkLst>
            <pc:docMk/>
            <pc:sldMk cId="3235735197" sldId="6363"/>
            <ac:spMk id="9" creationId="{21857E58-F754-4886-934A-22655DFECDCB}"/>
          </ac:spMkLst>
        </pc:spChg>
        <pc:spChg chg="add mod">
          <ac:chgData name="Wright, Shane" userId="8fe1d04b-32ff-4160-962e-1091295527c2" providerId="ADAL" clId="{75E3F251-BF45-406A-9F21-3CA0D3043042}" dt="2023-01-26T18:46:32.879" v="4873" actId="5793"/>
          <ac:spMkLst>
            <pc:docMk/>
            <pc:sldMk cId="3235735197" sldId="6363"/>
            <ac:spMk id="11" creationId="{0F7393DD-9F38-41C3-B0D0-B8BD3BECC694}"/>
          </ac:spMkLst>
        </pc:spChg>
        <pc:picChg chg="mod">
          <ac:chgData name="Wright, Shane" userId="8fe1d04b-32ff-4160-962e-1091295527c2" providerId="ADAL" clId="{75E3F251-BF45-406A-9F21-3CA0D3043042}" dt="2022-12-21T22:37:48.896" v="263"/>
          <ac:picMkLst>
            <pc:docMk/>
            <pc:sldMk cId="3235735197" sldId="6363"/>
            <ac:picMk id="3" creationId="{DD76BD8D-29CD-8B9E-2E5E-630FE82DF645}"/>
          </ac:picMkLst>
        </pc:picChg>
        <pc:picChg chg="del mod">
          <ac:chgData name="Wright, Shane" userId="8fe1d04b-32ff-4160-962e-1091295527c2" providerId="ADAL" clId="{75E3F251-BF45-406A-9F21-3CA0D3043042}" dt="2023-01-25T20:12:25.274" v="3212" actId="478"/>
          <ac:picMkLst>
            <pc:docMk/>
            <pc:sldMk cId="3235735197" sldId="6363"/>
            <ac:picMk id="6" creationId="{96BF7082-8BE8-48C5-BB4B-6F39B0C27B46}"/>
          </ac:picMkLst>
        </pc:picChg>
        <pc:picChg chg="mod">
          <ac:chgData name="Wright, Shane" userId="8fe1d04b-32ff-4160-962e-1091295527c2" providerId="ADAL" clId="{75E3F251-BF45-406A-9F21-3CA0D3043042}" dt="2022-12-21T22:37:48.896" v="263"/>
          <ac:picMkLst>
            <pc:docMk/>
            <pc:sldMk cId="3235735197" sldId="6363"/>
            <ac:picMk id="8" creationId="{6099D6DE-6900-5395-68D1-F8A8CE418BDE}"/>
          </ac:picMkLst>
        </pc:picChg>
        <pc:picChg chg="add mod">
          <ac:chgData name="Wright, Shane" userId="8fe1d04b-32ff-4160-962e-1091295527c2" providerId="ADAL" clId="{75E3F251-BF45-406A-9F21-3CA0D3043042}" dt="2023-01-25T20:13:49.088" v="3221" actId="14100"/>
          <ac:picMkLst>
            <pc:docMk/>
            <pc:sldMk cId="3235735197" sldId="6363"/>
            <ac:picMk id="13" creationId="{DE390968-813F-4391-8C16-305F14CEC0C3}"/>
          </ac:picMkLst>
        </pc:picChg>
      </pc:sldChg>
      <pc:sldChg chg="modSp modNotes">
        <pc:chgData name="Wright, Shane" userId="8fe1d04b-32ff-4160-962e-1091295527c2" providerId="ADAL" clId="{75E3F251-BF45-406A-9F21-3CA0D3043042}" dt="2022-12-21T22:37:48.896" v="263"/>
        <pc:sldMkLst>
          <pc:docMk/>
          <pc:sldMk cId="2636975667" sldId="6364"/>
        </pc:sldMkLst>
        <pc:spChg chg="mod">
          <ac:chgData name="Wright, Shane" userId="8fe1d04b-32ff-4160-962e-1091295527c2" providerId="ADAL" clId="{75E3F251-BF45-406A-9F21-3CA0D3043042}" dt="2022-12-21T22:37:48.896" v="263"/>
          <ac:spMkLst>
            <pc:docMk/>
            <pc:sldMk cId="2636975667" sldId="6364"/>
            <ac:spMk id="2" creationId="{00000000-0000-0000-0000-000000000000}"/>
          </ac:spMkLst>
        </pc:spChg>
        <pc:spChg chg="mod">
          <ac:chgData name="Wright, Shane" userId="8fe1d04b-32ff-4160-962e-1091295527c2" providerId="ADAL" clId="{75E3F251-BF45-406A-9F21-3CA0D3043042}" dt="2022-12-21T22:37:48.896" v="263"/>
          <ac:spMkLst>
            <pc:docMk/>
            <pc:sldMk cId="2636975667" sldId="6364"/>
            <ac:spMk id="3" creationId="{00000000-0000-0000-0000-000000000000}"/>
          </ac:spMkLst>
        </pc:spChg>
        <pc:picChg chg="mod">
          <ac:chgData name="Wright, Shane" userId="8fe1d04b-32ff-4160-962e-1091295527c2" providerId="ADAL" clId="{75E3F251-BF45-406A-9F21-3CA0D3043042}" dt="2022-12-21T22:37:48.896" v="263"/>
          <ac:picMkLst>
            <pc:docMk/>
            <pc:sldMk cId="2636975667" sldId="6364"/>
            <ac:picMk id="6" creationId="{F312EEFC-01BB-47A6-946E-66EF1F9D5605}"/>
          </ac:picMkLst>
        </pc:picChg>
      </pc:sldChg>
      <pc:sldChg chg="modSp modNotes">
        <pc:chgData name="Wright, Shane" userId="8fe1d04b-32ff-4160-962e-1091295527c2" providerId="ADAL" clId="{75E3F251-BF45-406A-9F21-3CA0D3043042}" dt="2022-12-21T22:37:48.896" v="263"/>
        <pc:sldMkLst>
          <pc:docMk/>
          <pc:sldMk cId="1745263488" sldId="6365"/>
        </pc:sldMkLst>
        <pc:spChg chg="mod">
          <ac:chgData name="Wright, Shane" userId="8fe1d04b-32ff-4160-962e-1091295527c2" providerId="ADAL" clId="{75E3F251-BF45-406A-9F21-3CA0D3043042}" dt="2022-12-21T22:37:48.896" v="263"/>
          <ac:spMkLst>
            <pc:docMk/>
            <pc:sldMk cId="1745263488" sldId="6365"/>
            <ac:spMk id="3" creationId="{99FE516D-D8FD-4619-A9D5-70783D94502E}"/>
          </ac:spMkLst>
        </pc:spChg>
        <pc:spChg chg="mod">
          <ac:chgData name="Wright, Shane" userId="8fe1d04b-32ff-4160-962e-1091295527c2" providerId="ADAL" clId="{75E3F251-BF45-406A-9F21-3CA0D3043042}" dt="2022-12-21T22:37:48.896" v="263"/>
          <ac:spMkLst>
            <pc:docMk/>
            <pc:sldMk cId="1745263488" sldId="6365"/>
            <ac:spMk id="6" creationId="{722B34FA-0F4D-458B-981F-F290F4E50B63}"/>
          </ac:spMkLst>
        </pc:spChg>
        <pc:picChg chg="mod">
          <ac:chgData name="Wright, Shane" userId="8fe1d04b-32ff-4160-962e-1091295527c2" providerId="ADAL" clId="{75E3F251-BF45-406A-9F21-3CA0D3043042}" dt="2022-12-21T22:37:48.896" v="263"/>
          <ac:picMkLst>
            <pc:docMk/>
            <pc:sldMk cId="1745263488" sldId="6365"/>
            <ac:picMk id="5" creationId="{C2D19BDB-628D-4190-A62D-0BD0531AE49B}"/>
          </ac:picMkLst>
        </pc:picChg>
      </pc:sldChg>
      <pc:sldChg chg="modSp modNotes modNotesTx">
        <pc:chgData name="Wright, Shane" userId="8fe1d04b-32ff-4160-962e-1091295527c2" providerId="ADAL" clId="{75E3F251-BF45-406A-9F21-3CA0D3043042}" dt="2023-02-01T20:02:45.071" v="5949" actId="5793"/>
        <pc:sldMkLst>
          <pc:docMk/>
          <pc:sldMk cId="2088823612" sldId="6366"/>
        </pc:sldMkLst>
        <pc:spChg chg="mod">
          <ac:chgData name="Wright, Shane" userId="8fe1d04b-32ff-4160-962e-1091295527c2" providerId="ADAL" clId="{75E3F251-BF45-406A-9F21-3CA0D3043042}" dt="2022-12-21T22:37:48.896" v="263"/>
          <ac:spMkLst>
            <pc:docMk/>
            <pc:sldMk cId="2088823612" sldId="6366"/>
            <ac:spMk id="2" creationId="{C7C5A8EF-92AF-424E-87C8-8C8E8A9BDB7F}"/>
          </ac:spMkLst>
        </pc:spChg>
        <pc:picChg chg="mod">
          <ac:chgData name="Wright, Shane" userId="8fe1d04b-32ff-4160-962e-1091295527c2" providerId="ADAL" clId="{75E3F251-BF45-406A-9F21-3CA0D3043042}" dt="2022-12-21T22:37:48.896" v="263"/>
          <ac:picMkLst>
            <pc:docMk/>
            <pc:sldMk cId="2088823612" sldId="6366"/>
            <ac:picMk id="7" creationId="{4CBEC9DB-6756-4307-9E15-5769484D625A}"/>
          </ac:picMkLst>
        </pc:picChg>
      </pc:sldChg>
      <pc:sldChg chg="modSp del mod ord">
        <pc:chgData name="Wright, Shane" userId="8fe1d04b-32ff-4160-962e-1091295527c2" providerId="ADAL" clId="{75E3F251-BF45-406A-9F21-3CA0D3043042}" dt="2023-01-25T18:51:05.028" v="3089" actId="47"/>
        <pc:sldMkLst>
          <pc:docMk/>
          <pc:sldMk cId="2438211002" sldId="6368"/>
        </pc:sldMkLst>
        <pc:spChg chg="mod">
          <ac:chgData name="Wright, Shane" userId="8fe1d04b-32ff-4160-962e-1091295527c2" providerId="ADAL" clId="{75E3F251-BF45-406A-9F21-3CA0D3043042}" dt="2022-12-21T22:37:48.896" v="263"/>
          <ac:spMkLst>
            <pc:docMk/>
            <pc:sldMk cId="2438211002" sldId="6368"/>
            <ac:spMk id="3" creationId="{B3D7819C-BEB1-5748-B8C6-2FAAF7EDDCCF}"/>
          </ac:spMkLst>
        </pc:spChg>
        <pc:picChg chg="mod ord">
          <ac:chgData name="Wright, Shane" userId="8fe1d04b-32ff-4160-962e-1091295527c2" providerId="ADAL" clId="{75E3F251-BF45-406A-9F21-3CA0D3043042}" dt="2022-12-21T22:37:48.896" v="263"/>
          <ac:picMkLst>
            <pc:docMk/>
            <pc:sldMk cId="2438211002" sldId="6368"/>
            <ac:picMk id="4" creationId="{7CC4A9EF-AE47-5B25-36A4-BB948CE36FE0}"/>
          </ac:picMkLst>
        </pc:picChg>
      </pc:sldChg>
      <pc:sldChg chg="addSp modSp new mod">
        <pc:chgData name="Wright, Shane" userId="8fe1d04b-32ff-4160-962e-1091295527c2" providerId="ADAL" clId="{75E3F251-BF45-406A-9F21-3CA0D3043042}" dt="2023-01-09T19:41:57.004" v="375" actId="20577"/>
        <pc:sldMkLst>
          <pc:docMk/>
          <pc:sldMk cId="2417741963" sldId="2142533206"/>
        </pc:sldMkLst>
        <pc:spChg chg="mod">
          <ac:chgData name="Wright, Shane" userId="8fe1d04b-32ff-4160-962e-1091295527c2" providerId="ADAL" clId="{75E3F251-BF45-406A-9F21-3CA0D3043042}" dt="2023-01-09T19:41:57.004" v="375" actId="20577"/>
          <ac:spMkLst>
            <pc:docMk/>
            <pc:sldMk cId="2417741963" sldId="2142533206"/>
            <ac:spMk id="2" creationId="{6488DAE4-EDD0-4424-BA6E-0392D7622997}"/>
          </ac:spMkLst>
        </pc:spChg>
        <pc:picChg chg="add mod">
          <ac:chgData name="Wright, Shane" userId="8fe1d04b-32ff-4160-962e-1091295527c2" providerId="ADAL" clId="{75E3F251-BF45-406A-9F21-3CA0D3043042}" dt="2023-01-09T19:28:24.463" v="343" actId="1076"/>
          <ac:picMkLst>
            <pc:docMk/>
            <pc:sldMk cId="2417741963" sldId="2142533206"/>
            <ac:picMk id="6" creationId="{743D1D04-D4EB-4359-8DA4-BCBBF5855A96}"/>
          </ac:picMkLst>
        </pc:picChg>
        <pc:picChg chg="add mod">
          <ac:chgData name="Wright, Shane" userId="8fe1d04b-32ff-4160-962e-1091295527c2" providerId="ADAL" clId="{75E3F251-BF45-406A-9F21-3CA0D3043042}" dt="2023-01-09T19:29:02.470" v="345" actId="1076"/>
          <ac:picMkLst>
            <pc:docMk/>
            <pc:sldMk cId="2417741963" sldId="2142533206"/>
            <ac:picMk id="8" creationId="{A26A0824-E874-456C-8404-D764AD201C28}"/>
          </ac:picMkLst>
        </pc:picChg>
        <pc:picChg chg="add mod">
          <ac:chgData name="Wright, Shane" userId="8fe1d04b-32ff-4160-962e-1091295527c2" providerId="ADAL" clId="{75E3F251-BF45-406A-9F21-3CA0D3043042}" dt="2023-01-09T19:33:44.905" v="348" actId="1076"/>
          <ac:picMkLst>
            <pc:docMk/>
            <pc:sldMk cId="2417741963" sldId="2142533206"/>
            <ac:picMk id="10" creationId="{5866D86A-515D-4490-A172-F49EC5DE0169}"/>
          </ac:picMkLst>
        </pc:picChg>
        <pc:picChg chg="add mod">
          <ac:chgData name="Wright, Shane" userId="8fe1d04b-32ff-4160-962e-1091295527c2" providerId="ADAL" clId="{75E3F251-BF45-406A-9F21-3CA0D3043042}" dt="2023-01-09T19:34:11.061" v="351" actId="1076"/>
          <ac:picMkLst>
            <pc:docMk/>
            <pc:sldMk cId="2417741963" sldId="2142533206"/>
            <ac:picMk id="12" creationId="{F712B9D1-39E7-4FFF-9A82-44D622C9A310}"/>
          </ac:picMkLst>
        </pc:picChg>
      </pc:sldChg>
      <pc:sldChg chg="add mod ord modShow">
        <pc:chgData name="Wright, Shane" userId="8fe1d04b-32ff-4160-962e-1091295527c2" providerId="ADAL" clId="{75E3F251-BF45-406A-9F21-3CA0D3043042}" dt="2023-01-30T16:32:18.931" v="4976" actId="729"/>
        <pc:sldMkLst>
          <pc:docMk/>
          <pc:sldMk cId="847663839" sldId="2142533209"/>
        </pc:sldMkLst>
      </pc:sldChg>
      <pc:sldChg chg="new del">
        <pc:chgData name="Wright, Shane" userId="8fe1d04b-32ff-4160-962e-1091295527c2" providerId="ADAL" clId="{75E3F251-BF45-406A-9F21-3CA0D3043042}" dt="2023-01-09T23:26:57.140" v="401" actId="2696"/>
        <pc:sldMkLst>
          <pc:docMk/>
          <pc:sldMk cId="1366880157" sldId="2142533209"/>
        </pc:sldMkLst>
      </pc:sldChg>
      <pc:sldChg chg="addSp delSp modSp mod modNotesTx">
        <pc:chgData name="Wright, Shane" userId="8fe1d04b-32ff-4160-962e-1091295527c2" providerId="ADAL" clId="{75E3F251-BF45-406A-9F21-3CA0D3043042}" dt="2023-02-02T18:12:20.608" v="6444" actId="20577"/>
        <pc:sldMkLst>
          <pc:docMk/>
          <pc:sldMk cId="1546567010" sldId="2142533211"/>
        </pc:sldMkLst>
        <pc:spChg chg="mod">
          <ac:chgData name="Wright, Shane" userId="8fe1d04b-32ff-4160-962e-1091295527c2" providerId="ADAL" clId="{75E3F251-BF45-406A-9F21-3CA0D3043042}" dt="2023-01-26T18:29:44.982" v="4707" actId="207"/>
          <ac:spMkLst>
            <pc:docMk/>
            <pc:sldMk cId="1546567010" sldId="2142533211"/>
            <ac:spMk id="7" creationId="{4860DCC6-2C2C-4E10-BE02-EA985E820080}"/>
          </ac:spMkLst>
        </pc:spChg>
        <pc:spChg chg="mod">
          <ac:chgData name="Wright, Shane" userId="8fe1d04b-32ff-4160-962e-1091295527c2" providerId="ADAL" clId="{75E3F251-BF45-406A-9F21-3CA0D3043042}" dt="2023-01-26T18:25:54.254" v="4582" actId="1035"/>
          <ac:spMkLst>
            <pc:docMk/>
            <pc:sldMk cId="1546567010" sldId="2142533211"/>
            <ac:spMk id="415" creationId="{00000000-0000-0000-0000-000000000000}"/>
          </ac:spMkLst>
        </pc:spChg>
        <pc:picChg chg="add mod">
          <ac:chgData name="Wright, Shane" userId="8fe1d04b-32ff-4160-962e-1091295527c2" providerId="ADAL" clId="{75E3F251-BF45-406A-9F21-3CA0D3043042}" dt="2023-01-26T18:30:03.929" v="4717" actId="1035"/>
          <ac:picMkLst>
            <pc:docMk/>
            <pc:sldMk cId="1546567010" sldId="2142533211"/>
            <ac:picMk id="3" creationId="{845A3235-656E-4391-B061-DD21AD616069}"/>
          </ac:picMkLst>
        </pc:picChg>
        <pc:picChg chg="del">
          <ac:chgData name="Wright, Shane" userId="8fe1d04b-32ff-4160-962e-1091295527c2" providerId="ADAL" clId="{75E3F251-BF45-406A-9F21-3CA0D3043042}" dt="2023-01-26T18:25:27.038" v="4547" actId="478"/>
          <ac:picMkLst>
            <pc:docMk/>
            <pc:sldMk cId="1546567010" sldId="2142533211"/>
            <ac:picMk id="5" creationId="{338A35A5-DA89-4385-B3B9-CE074CBAFC61}"/>
          </ac:picMkLst>
        </pc:picChg>
      </pc:sldChg>
      <pc:sldChg chg="addSp delSp modSp add mod delAnim modAnim modNotesTx">
        <pc:chgData name="Wright, Shane" userId="8fe1d04b-32ff-4160-962e-1091295527c2" providerId="ADAL" clId="{75E3F251-BF45-406A-9F21-3CA0D3043042}" dt="2023-02-01T21:50:09.346" v="6212" actId="20577"/>
        <pc:sldMkLst>
          <pc:docMk/>
          <pc:sldMk cId="865773332" sldId="2142533213"/>
        </pc:sldMkLst>
        <pc:picChg chg="del">
          <ac:chgData name="Wright, Shane" userId="8fe1d04b-32ff-4160-962e-1091295527c2" providerId="ADAL" clId="{75E3F251-BF45-406A-9F21-3CA0D3043042}" dt="2023-01-31T19:58:09.068" v="5324" actId="478"/>
          <ac:picMkLst>
            <pc:docMk/>
            <pc:sldMk cId="865773332" sldId="2142533213"/>
            <ac:picMk id="6" creationId="{5C7CB9DA-4C30-4FD6-B7CA-DD45EA9A238C}"/>
          </ac:picMkLst>
        </pc:picChg>
        <pc:picChg chg="add mod">
          <ac:chgData name="Wright, Shane" userId="8fe1d04b-32ff-4160-962e-1091295527c2" providerId="ADAL" clId="{75E3F251-BF45-406A-9F21-3CA0D3043042}" dt="2023-01-31T19:58:40.210" v="5331" actId="1076"/>
          <ac:picMkLst>
            <pc:docMk/>
            <pc:sldMk cId="865773332" sldId="2142533213"/>
            <ac:picMk id="7" creationId="{5033D07D-D761-4434-B2FE-4C210B07D7B3}"/>
          </ac:picMkLst>
        </pc:picChg>
      </pc:sldChg>
      <pc:sldChg chg="addSp modSp new del modTransition modAnim">
        <pc:chgData name="Wright, Shane" userId="8fe1d04b-32ff-4160-962e-1091295527c2" providerId="ADAL" clId="{75E3F251-BF45-406A-9F21-3CA0D3043042}" dt="2023-01-30T16:26:27.104" v="4975" actId="2696"/>
        <pc:sldMkLst>
          <pc:docMk/>
          <pc:sldMk cId="3827210107" sldId="2142533213"/>
        </pc:sldMkLst>
        <pc:picChg chg="add mod">
          <ac:chgData name="Wright, Shane" userId="8fe1d04b-32ff-4160-962e-1091295527c2" providerId="ADAL" clId="{75E3F251-BF45-406A-9F21-3CA0D3043042}" dt="2023-01-30T16:25:59.084" v="4974"/>
          <ac:picMkLst>
            <pc:docMk/>
            <pc:sldMk cId="3827210107" sldId="2142533213"/>
            <ac:picMk id="4" creationId="{E39E095D-5128-42AD-B74D-5D4E49AF8C53}"/>
          </ac:picMkLst>
        </pc:picChg>
      </pc:sldChg>
      <pc:sldChg chg="add del">
        <pc:chgData name="Wright, Shane" userId="8fe1d04b-32ff-4160-962e-1091295527c2" providerId="ADAL" clId="{75E3F251-BF45-406A-9F21-3CA0D3043042}" dt="2023-01-31T21:41:52.884" v="5407" actId="2696"/>
        <pc:sldMkLst>
          <pc:docMk/>
          <pc:sldMk cId="2812259986" sldId="2142533214"/>
        </pc:sldMkLst>
      </pc:sldChg>
      <pc:sldChg chg="addSp modSp add del modTransition modAnim">
        <pc:chgData name="Wright, Shane" userId="8fe1d04b-32ff-4160-962e-1091295527c2" providerId="ADAL" clId="{75E3F251-BF45-406A-9F21-3CA0D3043042}" dt="2023-02-01T17:38:21.081" v="5431" actId="2696"/>
        <pc:sldMkLst>
          <pc:docMk/>
          <pc:sldMk cId="2814452911" sldId="2142533214"/>
        </pc:sldMkLst>
        <pc:picChg chg="add mod">
          <ac:chgData name="Wright, Shane" userId="8fe1d04b-32ff-4160-962e-1091295527c2" providerId="ADAL" clId="{75E3F251-BF45-406A-9F21-3CA0D3043042}" dt="2023-01-31T21:45:05.180" v="5412"/>
          <ac:picMkLst>
            <pc:docMk/>
            <pc:sldMk cId="2814452911" sldId="2142533214"/>
            <ac:picMk id="3" creationId="{79B3E1CA-FC8E-429D-9A36-29BDE7D463E6}"/>
          </ac:picMkLst>
        </pc:picChg>
      </pc:sldChg>
      <pc:sldChg chg="addSp delSp modSp add mod ord modTransition modAnim modNotesTx">
        <pc:chgData name="Wright, Shane" userId="8fe1d04b-32ff-4160-962e-1091295527c2" providerId="ADAL" clId="{75E3F251-BF45-406A-9F21-3CA0D3043042}" dt="2023-02-01T20:03:40.012" v="5986" actId="20577"/>
        <pc:sldMkLst>
          <pc:docMk/>
          <pc:sldMk cId="39034162" sldId="2142533215"/>
        </pc:sldMkLst>
        <pc:spChg chg="del">
          <ac:chgData name="Wright, Shane" userId="8fe1d04b-32ff-4160-962e-1091295527c2" providerId="ADAL" clId="{75E3F251-BF45-406A-9F21-3CA0D3043042}" dt="2023-02-01T17:33:49.715" v="5417" actId="478"/>
          <ac:spMkLst>
            <pc:docMk/>
            <pc:sldMk cId="39034162" sldId="2142533215"/>
            <ac:spMk id="16" creationId="{34356637-FB40-47A2-B58B-372B8C2CE487}"/>
          </ac:spMkLst>
        </pc:spChg>
        <pc:spChg chg="del">
          <ac:chgData name="Wright, Shane" userId="8fe1d04b-32ff-4160-962e-1091295527c2" providerId="ADAL" clId="{75E3F251-BF45-406A-9F21-3CA0D3043042}" dt="2023-02-01T17:33:53.156" v="5418" actId="478"/>
          <ac:spMkLst>
            <pc:docMk/>
            <pc:sldMk cId="39034162" sldId="2142533215"/>
            <ac:spMk id="17" creationId="{EE258CD6-D1F9-42C8-A8BE-2A2E716D3E59}"/>
          </ac:spMkLst>
        </pc:spChg>
        <pc:spChg chg="mod">
          <ac:chgData name="Wright, Shane" userId="8fe1d04b-32ff-4160-962e-1091295527c2" providerId="ADAL" clId="{75E3F251-BF45-406A-9F21-3CA0D3043042}" dt="2023-02-01T17:34:00.371" v="5429" actId="20577"/>
          <ac:spMkLst>
            <pc:docMk/>
            <pc:sldMk cId="39034162" sldId="2142533215"/>
            <ac:spMk id="27" creationId="{2C534143-4C30-4983-BD1F-85DB128B3FFD}"/>
          </ac:spMkLst>
        </pc:spChg>
        <pc:picChg chg="add mod">
          <ac:chgData name="Wright, Shane" userId="8fe1d04b-32ff-4160-962e-1091295527c2" providerId="ADAL" clId="{75E3F251-BF45-406A-9F21-3CA0D3043042}" dt="2023-02-01T17:37:02.835" v="5430"/>
          <ac:picMkLst>
            <pc:docMk/>
            <pc:sldMk cId="39034162" sldId="2142533215"/>
            <ac:picMk id="2" creationId="{4AEEF842-F67D-4FB9-A003-644E042ED84E}"/>
          </ac:picMkLst>
        </pc:picChg>
        <pc:picChg chg="del">
          <ac:chgData name="Wright, Shane" userId="8fe1d04b-32ff-4160-962e-1091295527c2" providerId="ADAL" clId="{75E3F251-BF45-406A-9F21-3CA0D3043042}" dt="2023-02-01T17:33:53.156" v="5418" actId="478"/>
          <ac:picMkLst>
            <pc:docMk/>
            <pc:sldMk cId="39034162" sldId="2142533215"/>
            <ac:picMk id="8" creationId="{218F2EE7-A174-440C-9647-42CE418D6EF1}"/>
          </ac:picMkLst>
        </pc:picChg>
        <pc:picChg chg="del">
          <ac:chgData name="Wright, Shane" userId="8fe1d04b-32ff-4160-962e-1091295527c2" providerId="ADAL" clId="{75E3F251-BF45-406A-9F21-3CA0D3043042}" dt="2023-02-01T17:33:53.156" v="5418" actId="478"/>
          <ac:picMkLst>
            <pc:docMk/>
            <pc:sldMk cId="39034162" sldId="2142533215"/>
            <ac:picMk id="11" creationId="{26F9D951-B227-4344-8963-54B4EC260946}"/>
          </ac:picMkLst>
        </pc:picChg>
        <pc:picChg chg="del">
          <ac:chgData name="Wright, Shane" userId="8fe1d04b-32ff-4160-962e-1091295527c2" providerId="ADAL" clId="{75E3F251-BF45-406A-9F21-3CA0D3043042}" dt="2023-02-01T17:33:46.259" v="5416" actId="478"/>
          <ac:picMkLst>
            <pc:docMk/>
            <pc:sldMk cId="39034162" sldId="2142533215"/>
            <ac:picMk id="12" creationId="{8504BBD6-7483-4D0F-B884-B7C5EF07C5B3}"/>
          </ac:picMkLst>
        </pc:picChg>
        <pc:picChg chg="del">
          <ac:chgData name="Wright, Shane" userId="8fe1d04b-32ff-4160-962e-1091295527c2" providerId="ADAL" clId="{75E3F251-BF45-406A-9F21-3CA0D3043042}" dt="2023-02-01T17:33:53.156" v="5418" actId="478"/>
          <ac:picMkLst>
            <pc:docMk/>
            <pc:sldMk cId="39034162" sldId="2142533215"/>
            <ac:picMk id="13" creationId="{6B561D9F-818E-48B4-8EF7-38B2646CC0A3}"/>
          </ac:picMkLst>
        </pc:picChg>
        <pc:picChg chg="del">
          <ac:chgData name="Wright, Shane" userId="8fe1d04b-32ff-4160-962e-1091295527c2" providerId="ADAL" clId="{75E3F251-BF45-406A-9F21-3CA0D3043042}" dt="2023-02-01T17:33:53.156" v="5418" actId="478"/>
          <ac:picMkLst>
            <pc:docMk/>
            <pc:sldMk cId="39034162" sldId="2142533215"/>
            <ac:picMk id="14" creationId="{B124E388-2314-4B90-BD5D-8FE89F06F538}"/>
          </ac:picMkLst>
        </pc:picChg>
        <pc:cxnChg chg="del">
          <ac:chgData name="Wright, Shane" userId="8fe1d04b-32ff-4160-962e-1091295527c2" providerId="ADAL" clId="{75E3F251-BF45-406A-9F21-3CA0D3043042}" dt="2023-02-01T17:33:49.715" v="5417" actId="478"/>
          <ac:cxnSpMkLst>
            <pc:docMk/>
            <pc:sldMk cId="39034162" sldId="2142533215"/>
            <ac:cxnSpMk id="19" creationId="{1B9F58F1-3387-47B7-8B25-764BFC004F49}"/>
          </ac:cxnSpMkLst>
        </pc:cxnChg>
      </pc:sldChg>
      <pc:sldChg chg="addSp modSp add del modTransition modAnim">
        <pc:chgData name="Wright, Shane" userId="8fe1d04b-32ff-4160-962e-1091295527c2" providerId="ADAL" clId="{75E3F251-BF45-406A-9F21-3CA0D3043042}" dt="2023-01-31T21:43:06.725" v="5411" actId="2696"/>
        <pc:sldMkLst>
          <pc:docMk/>
          <pc:sldMk cId="2683863069" sldId="2142533215"/>
        </pc:sldMkLst>
        <pc:picChg chg="add mod">
          <ac:chgData name="Wright, Shane" userId="8fe1d04b-32ff-4160-962e-1091295527c2" providerId="ADAL" clId="{75E3F251-BF45-406A-9F21-3CA0D3043042}" dt="2023-01-31T21:42:52.059" v="5410"/>
          <ac:picMkLst>
            <pc:docMk/>
            <pc:sldMk cId="2683863069" sldId="2142533215"/>
            <ac:picMk id="2" creationId="{BABB4823-2D55-40CF-A9C3-B0DB194D62C1}"/>
          </ac:picMkLst>
        </pc:picChg>
      </pc:sldChg>
      <pc:sldChg chg="delSp add del mod modNotesTx">
        <pc:chgData name="Wright, Shane" userId="8fe1d04b-32ff-4160-962e-1091295527c2" providerId="ADAL" clId="{75E3F251-BF45-406A-9F21-3CA0D3043042}" dt="2023-02-02T17:13:37.538" v="6242" actId="47"/>
        <pc:sldMkLst>
          <pc:docMk/>
          <pc:sldMk cId="3894795752" sldId="2142533216"/>
        </pc:sldMkLst>
        <pc:spChg chg="del">
          <ac:chgData name="Wright, Shane" userId="8fe1d04b-32ff-4160-962e-1091295527c2" providerId="ADAL" clId="{75E3F251-BF45-406A-9F21-3CA0D3043042}" dt="2023-02-01T17:44:42.121" v="5442" actId="478"/>
          <ac:spMkLst>
            <pc:docMk/>
            <pc:sldMk cId="3894795752" sldId="2142533216"/>
            <ac:spMk id="8" creationId="{8F0EE9A4-77A6-43A5-B1CB-35A021F3E925}"/>
          </ac:spMkLst>
        </pc:spChg>
      </pc:sldChg>
      <pc:sldChg chg="delSp add del mod modNotesTx">
        <pc:chgData name="Wright, Shane" userId="8fe1d04b-32ff-4160-962e-1091295527c2" providerId="ADAL" clId="{75E3F251-BF45-406A-9F21-3CA0D3043042}" dt="2023-02-02T17:13:35.426" v="6241" actId="47"/>
        <pc:sldMkLst>
          <pc:docMk/>
          <pc:sldMk cId="441154278" sldId="2142533217"/>
        </pc:sldMkLst>
        <pc:spChg chg="del">
          <ac:chgData name="Wright, Shane" userId="8fe1d04b-32ff-4160-962e-1091295527c2" providerId="ADAL" clId="{75E3F251-BF45-406A-9F21-3CA0D3043042}" dt="2023-02-01T17:44:37.281" v="5441" actId="478"/>
          <ac:spMkLst>
            <pc:docMk/>
            <pc:sldMk cId="441154278" sldId="2142533217"/>
            <ac:spMk id="2" creationId="{9B46D330-B119-419F-A575-F821AEA24AA5}"/>
          </ac:spMkLst>
        </pc:spChg>
      </pc:sldChg>
      <pc:sldMasterChg chg="modSp modSldLayout">
        <pc:chgData name="Wright, Shane" userId="8fe1d04b-32ff-4160-962e-1091295527c2" providerId="ADAL" clId="{75E3F251-BF45-406A-9F21-3CA0D3043042}" dt="2022-12-21T22:37:48.896" v="263"/>
        <pc:sldMasterMkLst>
          <pc:docMk/>
          <pc:sldMasterMk cId="3493589086" sldId="2147483712"/>
        </pc:sldMasterMkLst>
        <pc:spChg chg="mod">
          <ac:chgData name="Wright, Shane" userId="8fe1d04b-32ff-4160-962e-1091295527c2" providerId="ADAL" clId="{75E3F251-BF45-406A-9F21-3CA0D3043042}" dt="2022-12-21T22:37:48.896" v="263"/>
          <ac:spMkLst>
            <pc:docMk/>
            <pc:sldMasterMk cId="3493589086" sldId="2147483712"/>
            <ac:spMk id="2"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ac:spMk id="3"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ac:spMk id="9"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ac:spMk id="10"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ac:spMk id="11" creationId="{00000000-0000-0000-0000-000000000000}"/>
          </ac:spMkLst>
        </pc:spChg>
        <pc:picChg chg="mod">
          <ac:chgData name="Wright, Shane" userId="8fe1d04b-32ff-4160-962e-1091295527c2" providerId="ADAL" clId="{75E3F251-BF45-406A-9F21-3CA0D3043042}" dt="2022-12-21T22:37:48.896" v="263"/>
          <ac:picMkLst>
            <pc:docMk/>
            <pc:sldMasterMk cId="3493589086" sldId="2147483712"/>
            <ac:picMk id="8" creationId="{00000000-0000-0000-0000-000000000000}"/>
          </ac:picMkLst>
        </pc:picChg>
        <pc:picChg chg="mod">
          <ac:chgData name="Wright, Shane" userId="8fe1d04b-32ff-4160-962e-1091295527c2" providerId="ADAL" clId="{75E3F251-BF45-406A-9F21-3CA0D3043042}" dt="2022-12-21T22:37:48.896" v="263"/>
          <ac:picMkLst>
            <pc:docMk/>
            <pc:sldMasterMk cId="3493589086" sldId="2147483712"/>
            <ac:picMk id="1026" creationId="{00000000-0000-0000-0000-000000000000}"/>
          </ac:picMkLst>
        </pc:picChg>
        <pc:sldLayoutChg chg="modSp">
          <pc:chgData name="Wright, Shane" userId="8fe1d04b-32ff-4160-962e-1091295527c2" providerId="ADAL" clId="{75E3F251-BF45-406A-9F21-3CA0D3043042}" dt="2022-12-21T22:37:48.896" v="263"/>
          <pc:sldLayoutMkLst>
            <pc:docMk/>
            <pc:sldMasterMk cId="3493589086" sldId="2147483712"/>
            <pc:sldLayoutMk cId="1146279111" sldId="2147483713"/>
          </pc:sldLayoutMkLst>
          <pc:spChg chg="mod">
            <ac:chgData name="Wright, Shane" userId="8fe1d04b-32ff-4160-962e-1091295527c2" providerId="ADAL" clId="{75E3F251-BF45-406A-9F21-3CA0D3043042}" dt="2022-12-21T22:37:48.896" v="263"/>
            <ac:spMkLst>
              <pc:docMk/>
              <pc:sldMasterMk cId="3493589086" sldId="2147483712"/>
              <pc:sldLayoutMk cId="1146279111" sldId="2147483713"/>
              <ac:spMk id="2"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1146279111" sldId="2147483713"/>
              <ac:spMk id="3"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1146279111" sldId="2147483713"/>
              <ac:spMk id="4"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1146279111" sldId="2147483713"/>
              <ac:spMk id="5"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1146279111" sldId="2147483713"/>
              <ac:spMk id="7"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1146279111" sldId="2147483713"/>
              <ac:spMk id="8"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1146279111" sldId="2147483713"/>
              <ac:spMk id="10"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1146279111" sldId="2147483713"/>
              <ac:spMk id="15"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1146279111" sldId="2147483713"/>
              <ac:spMk id="16"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1146279111" sldId="2147483713"/>
              <ac:spMk id="21"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1146279111" sldId="2147483713"/>
              <ac:spMk id="22"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1146279111" sldId="2147483713"/>
              <ac:spMk id="23" creationId="{00000000-0000-0000-0000-000000000000}"/>
            </ac:spMkLst>
          </pc:spChg>
          <pc:picChg chg="mod">
            <ac:chgData name="Wright, Shane" userId="8fe1d04b-32ff-4160-962e-1091295527c2" providerId="ADAL" clId="{75E3F251-BF45-406A-9F21-3CA0D3043042}" dt="2022-12-21T22:37:48.896" v="263"/>
            <ac:picMkLst>
              <pc:docMk/>
              <pc:sldMasterMk cId="3493589086" sldId="2147483712"/>
              <pc:sldLayoutMk cId="1146279111" sldId="2147483713"/>
              <ac:picMk id="17" creationId="{4E493262-2414-4CE0-B0AE-B289CFC73C87}"/>
            </ac:picMkLst>
          </pc:picChg>
          <pc:picChg chg="mod">
            <ac:chgData name="Wright, Shane" userId="8fe1d04b-32ff-4160-962e-1091295527c2" providerId="ADAL" clId="{75E3F251-BF45-406A-9F21-3CA0D3043042}" dt="2022-12-21T22:37:48.896" v="263"/>
            <ac:picMkLst>
              <pc:docMk/>
              <pc:sldMasterMk cId="3493589086" sldId="2147483712"/>
              <pc:sldLayoutMk cId="1146279111" sldId="2147483713"/>
              <ac:picMk id="18" creationId="{66854C29-091A-4A12-8F52-A57D0BFAAC74}"/>
            </ac:picMkLst>
          </pc:picChg>
          <pc:picChg chg="mod">
            <ac:chgData name="Wright, Shane" userId="8fe1d04b-32ff-4160-962e-1091295527c2" providerId="ADAL" clId="{75E3F251-BF45-406A-9F21-3CA0D3043042}" dt="2022-12-21T22:37:48.896" v="263"/>
            <ac:picMkLst>
              <pc:docMk/>
              <pc:sldMasterMk cId="3493589086" sldId="2147483712"/>
              <pc:sldLayoutMk cId="1146279111" sldId="2147483713"/>
              <ac:picMk id="20" creationId="{00000000-0000-0000-0000-000000000000}"/>
            </ac:picMkLst>
          </pc:picChg>
        </pc:sldLayoutChg>
        <pc:sldLayoutChg chg="modSp">
          <pc:chgData name="Wright, Shane" userId="8fe1d04b-32ff-4160-962e-1091295527c2" providerId="ADAL" clId="{75E3F251-BF45-406A-9F21-3CA0D3043042}" dt="2022-12-21T22:37:48.896" v="263"/>
          <pc:sldLayoutMkLst>
            <pc:docMk/>
            <pc:sldMasterMk cId="3493589086" sldId="2147483712"/>
            <pc:sldLayoutMk cId="4055768677" sldId="2147483714"/>
          </pc:sldLayoutMkLst>
          <pc:spChg chg="mod">
            <ac:chgData name="Wright, Shane" userId="8fe1d04b-32ff-4160-962e-1091295527c2" providerId="ADAL" clId="{75E3F251-BF45-406A-9F21-3CA0D3043042}" dt="2022-12-21T22:37:48.896" v="263"/>
            <ac:spMkLst>
              <pc:docMk/>
              <pc:sldMasterMk cId="3493589086" sldId="2147483712"/>
              <pc:sldLayoutMk cId="4055768677" sldId="2147483714"/>
              <ac:spMk id="2"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4055768677" sldId="2147483714"/>
              <ac:spMk id="4"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4055768677" sldId="2147483714"/>
              <ac:spMk id="7"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4055768677" sldId="2147483714"/>
              <ac:spMk id="9"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4055768677" sldId="2147483714"/>
              <ac:spMk id="10"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4055768677" sldId="2147483714"/>
              <ac:spMk id="12" creationId="{00000000-0000-0000-0000-000000000000}"/>
            </ac:spMkLst>
          </pc:spChg>
        </pc:sldLayoutChg>
        <pc:sldLayoutChg chg="modSp">
          <pc:chgData name="Wright, Shane" userId="8fe1d04b-32ff-4160-962e-1091295527c2" providerId="ADAL" clId="{75E3F251-BF45-406A-9F21-3CA0D3043042}" dt="2022-12-21T22:37:48.896" v="263"/>
          <pc:sldLayoutMkLst>
            <pc:docMk/>
            <pc:sldMasterMk cId="3493589086" sldId="2147483712"/>
            <pc:sldLayoutMk cId="105309248" sldId="2147483716"/>
          </pc:sldLayoutMkLst>
          <pc:spChg chg="mod">
            <ac:chgData name="Wright, Shane" userId="8fe1d04b-32ff-4160-962e-1091295527c2" providerId="ADAL" clId="{75E3F251-BF45-406A-9F21-3CA0D3043042}" dt="2022-12-21T22:37:48.896" v="263"/>
            <ac:spMkLst>
              <pc:docMk/>
              <pc:sldMasterMk cId="3493589086" sldId="2147483712"/>
              <pc:sldLayoutMk cId="105309248" sldId="2147483716"/>
              <ac:spMk id="45"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105309248" sldId="2147483716"/>
              <ac:spMk id="46" creationId="{00000000-0000-0000-0000-000000000000}"/>
            </ac:spMkLst>
          </pc:spChg>
        </pc:sldLayoutChg>
        <pc:sldLayoutChg chg="modSp">
          <pc:chgData name="Wright, Shane" userId="8fe1d04b-32ff-4160-962e-1091295527c2" providerId="ADAL" clId="{75E3F251-BF45-406A-9F21-3CA0D3043042}" dt="2022-12-21T22:37:48.896" v="263"/>
          <pc:sldLayoutMkLst>
            <pc:docMk/>
            <pc:sldMasterMk cId="3493589086" sldId="2147483712"/>
            <pc:sldLayoutMk cId="1983346651" sldId="2147483733"/>
          </pc:sldLayoutMkLst>
          <pc:spChg chg="mod">
            <ac:chgData name="Wright, Shane" userId="8fe1d04b-32ff-4160-962e-1091295527c2" providerId="ADAL" clId="{75E3F251-BF45-406A-9F21-3CA0D3043042}" dt="2022-12-21T22:37:48.896" v="263"/>
            <ac:spMkLst>
              <pc:docMk/>
              <pc:sldMasterMk cId="3493589086" sldId="2147483712"/>
              <pc:sldLayoutMk cId="1983346651" sldId="2147483733"/>
              <ac:spMk id="3"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1983346651" sldId="2147483733"/>
              <ac:spMk id="4"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1983346651" sldId="2147483733"/>
              <ac:spMk id="5" creationId="{00000000-0000-0000-0000-000000000000}"/>
            </ac:spMkLst>
          </pc:spChg>
        </pc:sldLayoutChg>
        <pc:sldLayoutChg chg="modSp">
          <pc:chgData name="Wright, Shane" userId="8fe1d04b-32ff-4160-962e-1091295527c2" providerId="ADAL" clId="{75E3F251-BF45-406A-9F21-3CA0D3043042}" dt="2022-12-21T22:37:48.896" v="263"/>
          <pc:sldLayoutMkLst>
            <pc:docMk/>
            <pc:sldMasterMk cId="3493589086" sldId="2147483712"/>
            <pc:sldLayoutMk cId="327210198" sldId="2147483785"/>
          </pc:sldLayoutMkLst>
          <pc:spChg chg="mod">
            <ac:chgData name="Wright, Shane" userId="8fe1d04b-32ff-4160-962e-1091295527c2" providerId="ADAL" clId="{75E3F251-BF45-406A-9F21-3CA0D3043042}" dt="2022-12-21T22:37:48.896" v="263"/>
            <ac:spMkLst>
              <pc:docMk/>
              <pc:sldMasterMk cId="3493589086" sldId="2147483712"/>
              <pc:sldLayoutMk cId="327210198" sldId="2147483785"/>
              <ac:spMk id="50"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327210198" sldId="2147483785"/>
              <ac:spMk id="51"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327210198" sldId="2147483785"/>
              <ac:spMk id="52"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327210198" sldId="2147483785"/>
              <ac:spMk id="53"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327210198" sldId="2147483785"/>
              <ac:spMk id="55" creationId="{00000000-0000-0000-0000-000000000000}"/>
            </ac:spMkLst>
          </pc:spChg>
        </pc:sldLayoutChg>
        <pc:sldLayoutChg chg="modSp">
          <pc:chgData name="Wright, Shane" userId="8fe1d04b-32ff-4160-962e-1091295527c2" providerId="ADAL" clId="{75E3F251-BF45-406A-9F21-3CA0D3043042}" dt="2022-12-21T22:37:48.896" v="263"/>
          <pc:sldLayoutMkLst>
            <pc:docMk/>
            <pc:sldMasterMk cId="3493589086" sldId="2147483712"/>
            <pc:sldLayoutMk cId="4203218021" sldId="2147483786"/>
          </pc:sldLayoutMkLst>
          <pc:spChg chg="mod">
            <ac:chgData name="Wright, Shane" userId="8fe1d04b-32ff-4160-962e-1091295527c2" providerId="ADAL" clId="{75E3F251-BF45-406A-9F21-3CA0D3043042}" dt="2022-12-21T22:37:48.896" v="263"/>
            <ac:spMkLst>
              <pc:docMk/>
              <pc:sldMasterMk cId="3493589086" sldId="2147483712"/>
              <pc:sldLayoutMk cId="4203218021" sldId="2147483786"/>
              <ac:spMk id="250"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4203218021" sldId="2147483786"/>
              <ac:spMk id="251"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4203218021" sldId="2147483786"/>
              <ac:spMk id="252"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4203218021" sldId="2147483786"/>
              <ac:spMk id="253"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4203218021" sldId="2147483786"/>
              <ac:spMk id="255" creationId="{00000000-0000-0000-0000-000000000000}"/>
            </ac:spMkLst>
          </pc:spChg>
        </pc:sldLayoutChg>
        <pc:sldLayoutChg chg="modSp">
          <pc:chgData name="Wright, Shane" userId="8fe1d04b-32ff-4160-962e-1091295527c2" providerId="ADAL" clId="{75E3F251-BF45-406A-9F21-3CA0D3043042}" dt="2022-12-21T22:37:48.896" v="263"/>
          <pc:sldLayoutMkLst>
            <pc:docMk/>
            <pc:sldMasterMk cId="3493589086" sldId="2147483712"/>
            <pc:sldLayoutMk cId="3181957401" sldId="2147483787"/>
          </pc:sldLayoutMkLst>
          <pc:spChg chg="mod">
            <ac:chgData name="Wright, Shane" userId="8fe1d04b-32ff-4160-962e-1091295527c2" providerId="ADAL" clId="{75E3F251-BF45-406A-9F21-3CA0D3043042}" dt="2022-12-21T22:37:48.896" v="263"/>
            <ac:spMkLst>
              <pc:docMk/>
              <pc:sldMasterMk cId="3493589086" sldId="2147483712"/>
              <pc:sldLayoutMk cId="3181957401" sldId="2147483787"/>
              <ac:spMk id="30"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3181957401" sldId="2147483787"/>
              <ac:spMk id="31"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3181957401" sldId="2147483787"/>
              <ac:spMk id="32" creationId="{00000000-0000-0000-0000-000000000000}"/>
            </ac:spMkLst>
          </pc:spChg>
        </pc:sldLayoutChg>
        <pc:sldLayoutChg chg="modSp">
          <pc:chgData name="Wright, Shane" userId="8fe1d04b-32ff-4160-962e-1091295527c2" providerId="ADAL" clId="{75E3F251-BF45-406A-9F21-3CA0D3043042}" dt="2022-12-21T22:37:48.896" v="263"/>
          <pc:sldLayoutMkLst>
            <pc:docMk/>
            <pc:sldMasterMk cId="3493589086" sldId="2147483712"/>
            <pc:sldLayoutMk cId="4257345308" sldId="2147483800"/>
          </pc:sldLayoutMkLst>
          <pc:spChg chg="mod">
            <ac:chgData name="Wright, Shane" userId="8fe1d04b-32ff-4160-962e-1091295527c2" providerId="ADAL" clId="{75E3F251-BF45-406A-9F21-3CA0D3043042}" dt="2022-12-21T22:37:48.896" v="263"/>
            <ac:spMkLst>
              <pc:docMk/>
              <pc:sldMasterMk cId="3493589086" sldId="2147483712"/>
              <pc:sldLayoutMk cId="4257345308" sldId="2147483800"/>
              <ac:spMk id="2"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4257345308" sldId="2147483800"/>
              <ac:spMk id="7"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4257345308" sldId="2147483800"/>
              <ac:spMk id="9"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4257345308" sldId="2147483800"/>
              <ac:spMk id="10" creationId="{00000000-0000-0000-0000-000000000000}"/>
            </ac:spMkLst>
          </pc:spChg>
          <pc:spChg chg="mod">
            <ac:chgData name="Wright, Shane" userId="8fe1d04b-32ff-4160-962e-1091295527c2" providerId="ADAL" clId="{75E3F251-BF45-406A-9F21-3CA0D3043042}" dt="2022-12-21T22:37:48.896" v="263"/>
            <ac:spMkLst>
              <pc:docMk/>
              <pc:sldMasterMk cId="3493589086" sldId="2147483712"/>
              <pc:sldLayoutMk cId="4257345308" sldId="2147483800"/>
              <ac:spMk id="12" creationId="{00000000-0000-0000-0000-000000000000}"/>
            </ac:spMkLst>
          </pc:spChg>
        </pc:sldLayoutChg>
      </pc:sldMasterChg>
      <pc:sldMasterChg chg="modSp modSldLayout">
        <pc:chgData name="Wright, Shane" userId="8fe1d04b-32ff-4160-962e-1091295527c2" providerId="ADAL" clId="{75E3F251-BF45-406A-9F21-3CA0D3043042}" dt="2022-12-21T22:37:48.896" v="263"/>
        <pc:sldMasterMkLst>
          <pc:docMk/>
          <pc:sldMasterMk cId="0" sldId="2147483718"/>
        </pc:sldMasterMkLst>
        <pc:spChg chg="mod">
          <ac:chgData name="Wright, Shane" userId="8fe1d04b-32ff-4160-962e-1091295527c2" providerId="ADAL" clId="{75E3F251-BF45-406A-9F21-3CA0D3043042}" dt="2022-12-21T22:37:48.896" v="263"/>
          <ac:spMkLst>
            <pc:docMk/>
            <pc:sldMasterMk cId="0" sldId="2147483718"/>
            <ac:spMk id="2" creationId="{00000000-0000-0000-0000-000000000000}"/>
          </ac:spMkLst>
        </pc:spChg>
        <pc:spChg chg="mod">
          <ac:chgData name="Wright, Shane" userId="8fe1d04b-32ff-4160-962e-1091295527c2" providerId="ADAL" clId="{75E3F251-BF45-406A-9F21-3CA0D3043042}" dt="2022-12-21T22:37:48.896" v="263"/>
          <ac:spMkLst>
            <pc:docMk/>
            <pc:sldMasterMk cId="0" sldId="2147483718"/>
            <ac:spMk id="3" creationId="{00000000-0000-0000-0000-000000000000}"/>
          </ac:spMkLst>
        </pc:spChg>
        <pc:spChg chg="mod">
          <ac:chgData name="Wright, Shane" userId="8fe1d04b-32ff-4160-962e-1091295527c2" providerId="ADAL" clId="{75E3F251-BF45-406A-9F21-3CA0D3043042}" dt="2022-12-21T22:37:48.896" v="263"/>
          <ac:spMkLst>
            <pc:docMk/>
            <pc:sldMasterMk cId="0" sldId="2147483718"/>
            <ac:spMk id="7" creationId="{6A46F3AE-BF09-4A21-AD25-749D61C88F08}"/>
          </ac:spMkLst>
        </pc:spChg>
        <pc:spChg chg="mod">
          <ac:chgData name="Wright, Shane" userId="8fe1d04b-32ff-4160-962e-1091295527c2" providerId="ADAL" clId="{75E3F251-BF45-406A-9F21-3CA0D3043042}" dt="2022-12-21T22:37:48.896" v="263"/>
          <ac:spMkLst>
            <pc:docMk/>
            <pc:sldMasterMk cId="0" sldId="2147483718"/>
            <ac:spMk id="8" creationId="{0BDFC411-FF70-494B-A0D7-8BD1A564A70B}"/>
          </ac:spMkLst>
        </pc:spChg>
        <pc:spChg chg="mod">
          <ac:chgData name="Wright, Shane" userId="8fe1d04b-32ff-4160-962e-1091295527c2" providerId="ADAL" clId="{75E3F251-BF45-406A-9F21-3CA0D3043042}" dt="2022-12-21T22:37:48.896" v="263"/>
          <ac:spMkLst>
            <pc:docMk/>
            <pc:sldMasterMk cId="0" sldId="2147483718"/>
            <ac:spMk id="9" creationId="{61A4EB80-2522-4FA2-B93C-E5E5D3EA9597}"/>
          </ac:spMkLst>
        </pc:spChg>
        <pc:picChg chg="mod">
          <ac:chgData name="Wright, Shane" userId="8fe1d04b-32ff-4160-962e-1091295527c2" providerId="ADAL" clId="{75E3F251-BF45-406A-9F21-3CA0D3043042}" dt="2022-12-21T22:37:48.896" v="263"/>
          <ac:picMkLst>
            <pc:docMk/>
            <pc:sldMasterMk cId="0" sldId="2147483718"/>
            <ac:picMk id="16" creationId="{00000000-0000-0000-0000-000000000000}"/>
          </ac:picMkLst>
        </pc:picChg>
        <pc:sldLayoutChg chg="modSp">
          <pc:chgData name="Wright, Shane" userId="8fe1d04b-32ff-4160-962e-1091295527c2" providerId="ADAL" clId="{75E3F251-BF45-406A-9F21-3CA0D3043042}" dt="2022-12-21T22:37:48.896" v="263"/>
          <pc:sldLayoutMkLst>
            <pc:docMk/>
            <pc:sldMasterMk cId="0" sldId="2147483718"/>
            <pc:sldLayoutMk cId="268477535" sldId="2147483738"/>
          </pc:sldLayoutMkLst>
          <pc:spChg chg="mod">
            <ac:chgData name="Wright, Shane" userId="8fe1d04b-32ff-4160-962e-1091295527c2" providerId="ADAL" clId="{75E3F251-BF45-406A-9F21-3CA0D3043042}" dt="2022-12-21T22:37:48.896" v="263"/>
            <ac:spMkLst>
              <pc:docMk/>
              <pc:sldMasterMk cId="0" sldId="2147483718"/>
              <pc:sldLayoutMk cId="268477535" sldId="2147483738"/>
              <ac:spMk id="20"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268477535" sldId="2147483738"/>
              <ac:spMk id="21"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268477535" sldId="2147483738"/>
              <ac:spMk id="22"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268477535" sldId="2147483738"/>
              <ac:spMk id="23"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268477535" sldId="2147483738"/>
              <ac:spMk id="24"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268477535" sldId="2147483738"/>
              <ac:spMk id="25"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268477535" sldId="2147483738"/>
              <ac:spMk id="26"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268477535" sldId="2147483738"/>
              <ac:spMk id="27"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268477535" sldId="2147483738"/>
              <ac:spMk id="30"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268477535" sldId="2147483738"/>
              <ac:spMk id="31"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268477535" sldId="2147483738"/>
              <ac:spMk id="32"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268477535" sldId="2147483738"/>
              <ac:spMk id="33" creationId="{00000000-0000-0000-0000-000000000000}"/>
            </ac:spMkLst>
          </pc:spChg>
          <pc:picChg chg="mod">
            <ac:chgData name="Wright, Shane" userId="8fe1d04b-32ff-4160-962e-1091295527c2" providerId="ADAL" clId="{75E3F251-BF45-406A-9F21-3CA0D3043042}" dt="2022-12-21T22:37:48.896" v="263"/>
            <ac:picMkLst>
              <pc:docMk/>
              <pc:sldMasterMk cId="0" sldId="2147483718"/>
              <pc:sldLayoutMk cId="268477535" sldId="2147483738"/>
              <ac:picMk id="17" creationId="{74A30B39-132B-4914-BF95-86A92B9683E3}"/>
            </ac:picMkLst>
          </pc:picChg>
          <pc:picChg chg="mod">
            <ac:chgData name="Wright, Shane" userId="8fe1d04b-32ff-4160-962e-1091295527c2" providerId="ADAL" clId="{75E3F251-BF45-406A-9F21-3CA0D3043042}" dt="2022-12-21T22:37:48.896" v="263"/>
            <ac:picMkLst>
              <pc:docMk/>
              <pc:sldMasterMk cId="0" sldId="2147483718"/>
              <pc:sldLayoutMk cId="268477535" sldId="2147483738"/>
              <ac:picMk id="18" creationId="{8E185086-3278-4D64-8AA0-8AFEB5C5F9B5}"/>
            </ac:picMkLst>
          </pc:picChg>
          <pc:picChg chg="mod">
            <ac:chgData name="Wright, Shane" userId="8fe1d04b-32ff-4160-962e-1091295527c2" providerId="ADAL" clId="{75E3F251-BF45-406A-9F21-3CA0D3043042}" dt="2022-12-21T22:37:48.896" v="263"/>
            <ac:picMkLst>
              <pc:docMk/>
              <pc:sldMasterMk cId="0" sldId="2147483718"/>
              <pc:sldLayoutMk cId="268477535" sldId="2147483738"/>
              <ac:picMk id="29" creationId="{00000000-0000-0000-0000-000000000000}"/>
            </ac:picMkLst>
          </pc:picChg>
        </pc:sldLayoutChg>
        <pc:sldLayoutChg chg="modSp">
          <pc:chgData name="Wright, Shane" userId="8fe1d04b-32ff-4160-962e-1091295527c2" providerId="ADAL" clId="{75E3F251-BF45-406A-9F21-3CA0D3043042}" dt="2022-12-21T22:37:48.896" v="263"/>
          <pc:sldLayoutMkLst>
            <pc:docMk/>
            <pc:sldMasterMk cId="0" sldId="2147483718"/>
            <pc:sldLayoutMk cId="660962358" sldId="2147483739"/>
          </pc:sldLayoutMkLst>
          <pc:spChg chg="mod">
            <ac:chgData name="Wright, Shane" userId="8fe1d04b-32ff-4160-962e-1091295527c2" providerId="ADAL" clId="{75E3F251-BF45-406A-9F21-3CA0D3043042}" dt="2022-12-21T22:37:48.896" v="263"/>
            <ac:spMkLst>
              <pc:docMk/>
              <pc:sldMasterMk cId="0" sldId="2147483718"/>
              <pc:sldLayoutMk cId="660962358" sldId="2147483739"/>
              <ac:spMk id="40"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660962358" sldId="2147483739"/>
              <ac:spMk id="41"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660962358" sldId="2147483739"/>
              <ac:spMk id="42"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660962358" sldId="2147483739"/>
              <ac:spMk id="43"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660962358" sldId="2147483739"/>
              <ac:spMk id="44"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660962358" sldId="2147483739"/>
              <ac:spMk id="45"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660962358" sldId="2147483739"/>
              <ac:spMk id="46"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660962358" sldId="2147483739"/>
              <ac:spMk id="47" creationId="{00000000-0000-0000-0000-000000000000}"/>
            </ac:spMkLst>
          </pc:spChg>
        </pc:sldLayoutChg>
        <pc:sldLayoutChg chg="modSp">
          <pc:chgData name="Wright, Shane" userId="8fe1d04b-32ff-4160-962e-1091295527c2" providerId="ADAL" clId="{75E3F251-BF45-406A-9F21-3CA0D3043042}" dt="2022-12-21T22:37:48.896" v="263"/>
          <pc:sldLayoutMkLst>
            <pc:docMk/>
            <pc:sldMasterMk cId="0" sldId="2147483718"/>
            <pc:sldLayoutMk cId="0" sldId="2147483803"/>
          </pc:sldLayoutMkLst>
          <pc:spChg chg="mod">
            <ac:chgData name="Wright, Shane" userId="8fe1d04b-32ff-4160-962e-1091295527c2" providerId="ADAL" clId="{75E3F251-BF45-406A-9F21-3CA0D3043042}" dt="2022-12-21T22:37:48.896" v="263"/>
            <ac:spMkLst>
              <pc:docMk/>
              <pc:sldMasterMk cId="0" sldId="2147483718"/>
              <pc:sldLayoutMk cId="0" sldId="2147483803"/>
              <ac:spMk id="2"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0" sldId="2147483803"/>
              <ac:spMk id="3"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0" sldId="2147483803"/>
              <ac:spMk id="4"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0" sldId="2147483803"/>
              <ac:spMk id="5"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0" sldId="2147483803"/>
              <ac:spMk id="6" creationId="{00000000-0000-0000-0000-000000000000}"/>
            </ac:spMkLst>
          </pc:spChg>
        </pc:sldLayoutChg>
        <pc:sldLayoutChg chg="modSp">
          <pc:chgData name="Wright, Shane" userId="8fe1d04b-32ff-4160-962e-1091295527c2" providerId="ADAL" clId="{75E3F251-BF45-406A-9F21-3CA0D3043042}" dt="2022-12-21T22:37:48.896" v="263"/>
          <pc:sldLayoutMkLst>
            <pc:docMk/>
            <pc:sldMasterMk cId="0" sldId="2147483718"/>
            <pc:sldLayoutMk cId="0" sldId="2147483804"/>
          </pc:sldLayoutMkLst>
          <pc:spChg chg="mod">
            <ac:chgData name="Wright, Shane" userId="8fe1d04b-32ff-4160-962e-1091295527c2" providerId="ADAL" clId="{75E3F251-BF45-406A-9F21-3CA0D3043042}" dt="2022-12-21T22:37:48.896" v="263"/>
            <ac:spMkLst>
              <pc:docMk/>
              <pc:sldMasterMk cId="0" sldId="2147483718"/>
              <pc:sldLayoutMk cId="0" sldId="2147483804"/>
              <ac:spMk id="2"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0" sldId="2147483804"/>
              <ac:spMk id="3"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0" sldId="2147483804"/>
              <ac:spMk id="4"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0" sldId="2147483804"/>
              <ac:spMk id="5"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0" sldId="2147483804"/>
              <ac:spMk id="6" creationId="{00000000-0000-0000-0000-000000000000}"/>
            </ac:spMkLst>
          </pc:spChg>
        </pc:sldLayoutChg>
        <pc:sldLayoutChg chg="modSp">
          <pc:chgData name="Wright, Shane" userId="8fe1d04b-32ff-4160-962e-1091295527c2" providerId="ADAL" clId="{75E3F251-BF45-406A-9F21-3CA0D3043042}" dt="2022-12-21T22:37:48.896" v="263"/>
          <pc:sldLayoutMkLst>
            <pc:docMk/>
            <pc:sldMasterMk cId="0" sldId="2147483718"/>
            <pc:sldLayoutMk cId="0" sldId="2147483805"/>
          </pc:sldLayoutMkLst>
          <pc:spChg chg="mod">
            <ac:chgData name="Wright, Shane" userId="8fe1d04b-32ff-4160-962e-1091295527c2" providerId="ADAL" clId="{75E3F251-BF45-406A-9F21-3CA0D3043042}" dt="2022-12-21T22:37:48.896" v="263"/>
            <ac:spMkLst>
              <pc:docMk/>
              <pc:sldMasterMk cId="0" sldId="2147483718"/>
              <pc:sldLayoutMk cId="0" sldId="2147483805"/>
              <ac:spMk id="2"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0" sldId="2147483805"/>
              <ac:spMk id="3"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0" sldId="2147483805"/>
              <ac:spMk id="4"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0" sldId="2147483805"/>
              <ac:spMk id="5"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0" sldId="2147483805"/>
              <ac:spMk id="6"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0" sldId="2147483805"/>
              <ac:spMk id="7" creationId="{00000000-0000-0000-0000-000000000000}"/>
            </ac:spMkLst>
          </pc:spChg>
        </pc:sldLayoutChg>
        <pc:sldLayoutChg chg="modSp">
          <pc:chgData name="Wright, Shane" userId="8fe1d04b-32ff-4160-962e-1091295527c2" providerId="ADAL" clId="{75E3F251-BF45-406A-9F21-3CA0D3043042}" dt="2022-12-21T22:37:48.896" v="263"/>
          <pc:sldLayoutMkLst>
            <pc:docMk/>
            <pc:sldMasterMk cId="0" sldId="2147483718"/>
            <pc:sldLayoutMk cId="0" sldId="2147483806"/>
          </pc:sldLayoutMkLst>
          <pc:spChg chg="mod">
            <ac:chgData name="Wright, Shane" userId="8fe1d04b-32ff-4160-962e-1091295527c2" providerId="ADAL" clId="{75E3F251-BF45-406A-9F21-3CA0D3043042}" dt="2022-12-21T22:37:48.896" v="263"/>
            <ac:spMkLst>
              <pc:docMk/>
              <pc:sldMasterMk cId="0" sldId="2147483718"/>
              <pc:sldLayoutMk cId="0" sldId="2147483806"/>
              <ac:spMk id="2"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0" sldId="2147483806"/>
              <ac:spMk id="3"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0" sldId="2147483806"/>
              <ac:spMk id="4"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0" sldId="2147483806"/>
              <ac:spMk id="5" creationId="{00000000-0000-0000-0000-000000000000}"/>
            </ac:spMkLst>
          </pc:spChg>
        </pc:sldLayoutChg>
        <pc:sldLayoutChg chg="modSp">
          <pc:chgData name="Wright, Shane" userId="8fe1d04b-32ff-4160-962e-1091295527c2" providerId="ADAL" clId="{75E3F251-BF45-406A-9F21-3CA0D3043042}" dt="2022-12-21T22:37:48.896" v="263"/>
          <pc:sldLayoutMkLst>
            <pc:docMk/>
            <pc:sldMasterMk cId="0" sldId="2147483718"/>
            <pc:sldLayoutMk cId="0" sldId="2147483807"/>
          </pc:sldLayoutMkLst>
          <pc:spChg chg="mod">
            <ac:chgData name="Wright, Shane" userId="8fe1d04b-32ff-4160-962e-1091295527c2" providerId="ADAL" clId="{75E3F251-BF45-406A-9F21-3CA0D3043042}" dt="2022-12-21T22:37:48.896" v="263"/>
            <ac:spMkLst>
              <pc:docMk/>
              <pc:sldMasterMk cId="0" sldId="2147483718"/>
              <pc:sldLayoutMk cId="0" sldId="2147483807"/>
              <ac:spMk id="2"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0" sldId="2147483807"/>
              <ac:spMk id="3" creationId="{00000000-0000-0000-0000-000000000000}"/>
            </ac:spMkLst>
          </pc:spChg>
          <pc:spChg chg="mod">
            <ac:chgData name="Wright, Shane" userId="8fe1d04b-32ff-4160-962e-1091295527c2" providerId="ADAL" clId="{75E3F251-BF45-406A-9F21-3CA0D3043042}" dt="2022-12-21T22:37:48.896" v="263"/>
            <ac:spMkLst>
              <pc:docMk/>
              <pc:sldMasterMk cId="0" sldId="2147483718"/>
              <pc:sldLayoutMk cId="0" sldId="2147483807"/>
              <ac:spMk id="4" creationId="{00000000-0000-0000-0000-000000000000}"/>
            </ac:spMkLst>
          </pc:spChg>
        </pc:sldLayoutChg>
      </pc:sldMasterChg>
      <pc:sldMasterChg chg="modSp modSldLayout">
        <pc:chgData name="Wright, Shane" userId="8fe1d04b-32ff-4160-962e-1091295527c2" providerId="ADAL" clId="{75E3F251-BF45-406A-9F21-3CA0D3043042}" dt="2022-12-21T22:37:48.896" v="263"/>
        <pc:sldMasterMkLst>
          <pc:docMk/>
          <pc:sldMasterMk cId="2307329844" sldId="2147483788"/>
        </pc:sldMasterMkLst>
        <pc:spChg chg="mod">
          <ac:chgData name="Wright, Shane" userId="8fe1d04b-32ff-4160-962e-1091295527c2" providerId="ADAL" clId="{75E3F251-BF45-406A-9F21-3CA0D3043042}" dt="2022-12-21T22:37:48.896" v="263"/>
          <ac:spMkLst>
            <pc:docMk/>
            <pc:sldMasterMk cId="2307329844" sldId="2147483788"/>
            <ac:spMk id="2" creationId="{F2623BF8-49F4-455C-98A1-6E5C13C1858C}"/>
          </ac:spMkLst>
        </pc:spChg>
        <pc:spChg chg="mod">
          <ac:chgData name="Wright, Shane" userId="8fe1d04b-32ff-4160-962e-1091295527c2" providerId="ADAL" clId="{75E3F251-BF45-406A-9F21-3CA0D3043042}" dt="2022-12-21T22:37:48.896" v="263"/>
          <ac:spMkLst>
            <pc:docMk/>
            <pc:sldMasterMk cId="2307329844" sldId="2147483788"/>
            <ac:spMk id="3" creationId="{CCFC2937-F4EE-4D41-86BC-3B87B8606A16}"/>
          </ac:spMkLst>
        </pc:spChg>
        <pc:spChg chg="mod">
          <ac:chgData name="Wright, Shane" userId="8fe1d04b-32ff-4160-962e-1091295527c2" providerId="ADAL" clId="{75E3F251-BF45-406A-9F21-3CA0D3043042}" dt="2022-12-21T22:37:48.896" v="263"/>
          <ac:spMkLst>
            <pc:docMk/>
            <pc:sldMasterMk cId="2307329844" sldId="2147483788"/>
            <ac:spMk id="6" creationId="{D7FB9448-5C73-4DA4-8AD2-65D9111671A5}"/>
          </ac:spMkLst>
        </pc:spChg>
        <pc:spChg chg="mod">
          <ac:chgData name="Wright, Shane" userId="8fe1d04b-32ff-4160-962e-1091295527c2" providerId="ADAL" clId="{75E3F251-BF45-406A-9F21-3CA0D3043042}" dt="2022-12-21T22:37:48.896" v="263"/>
          <ac:spMkLst>
            <pc:docMk/>
            <pc:sldMasterMk cId="2307329844" sldId="2147483788"/>
            <ac:spMk id="8" creationId="{C9CB6FA9-6334-49C7-B331-F92FA8240660}"/>
          </ac:spMkLst>
        </pc:spChg>
        <pc:picChg chg="mod">
          <ac:chgData name="Wright, Shane" userId="8fe1d04b-32ff-4160-962e-1091295527c2" providerId="ADAL" clId="{75E3F251-BF45-406A-9F21-3CA0D3043042}" dt="2022-12-21T22:37:48.896" v="263"/>
          <ac:picMkLst>
            <pc:docMk/>
            <pc:sldMasterMk cId="2307329844" sldId="2147483788"/>
            <ac:picMk id="7" creationId="{608AE83A-0D71-4E1A-84F4-C70C285F00D1}"/>
          </ac:picMkLst>
        </pc:picChg>
        <pc:sldLayoutChg chg="modSp">
          <pc:chgData name="Wright, Shane" userId="8fe1d04b-32ff-4160-962e-1091295527c2" providerId="ADAL" clId="{75E3F251-BF45-406A-9F21-3CA0D3043042}" dt="2022-12-21T22:37:48.896" v="263"/>
          <pc:sldLayoutMkLst>
            <pc:docMk/>
            <pc:sldMasterMk cId="2307329844" sldId="2147483788"/>
            <pc:sldLayoutMk cId="2931971742" sldId="2147483789"/>
          </pc:sldLayoutMkLst>
          <pc:spChg chg="mod">
            <ac:chgData name="Wright, Shane" userId="8fe1d04b-32ff-4160-962e-1091295527c2" providerId="ADAL" clId="{75E3F251-BF45-406A-9F21-3CA0D3043042}" dt="2022-12-21T22:37:48.896" v="263"/>
            <ac:spMkLst>
              <pc:docMk/>
              <pc:sldMasterMk cId="2307329844" sldId="2147483788"/>
              <pc:sldLayoutMk cId="2931971742" sldId="2147483789"/>
              <ac:spMk id="2" creationId="{BE2464B3-450C-4B3A-8060-1E46D6F76896}"/>
            </ac:spMkLst>
          </pc:spChg>
          <pc:spChg chg="mod">
            <ac:chgData name="Wright, Shane" userId="8fe1d04b-32ff-4160-962e-1091295527c2" providerId="ADAL" clId="{75E3F251-BF45-406A-9F21-3CA0D3043042}" dt="2022-12-21T22:37:48.896" v="263"/>
            <ac:spMkLst>
              <pc:docMk/>
              <pc:sldMasterMk cId="2307329844" sldId="2147483788"/>
              <pc:sldLayoutMk cId="2931971742" sldId="2147483789"/>
              <ac:spMk id="3" creationId="{1149251D-3631-46CB-8E9D-3E580CFEBEBC}"/>
            </ac:spMkLst>
          </pc:spChg>
          <pc:picChg chg="mod">
            <ac:chgData name="Wright, Shane" userId="8fe1d04b-32ff-4160-962e-1091295527c2" providerId="ADAL" clId="{75E3F251-BF45-406A-9F21-3CA0D3043042}" dt="2022-12-21T22:37:48.896" v="263"/>
            <ac:picMkLst>
              <pc:docMk/>
              <pc:sldMasterMk cId="2307329844" sldId="2147483788"/>
              <pc:sldLayoutMk cId="2931971742" sldId="2147483789"/>
              <ac:picMk id="7" creationId="{38B250C3-90CB-4AAC-8204-A19D362E1557}"/>
            </ac:picMkLst>
          </pc:picChg>
          <pc:picChg chg="mod">
            <ac:chgData name="Wright, Shane" userId="8fe1d04b-32ff-4160-962e-1091295527c2" providerId="ADAL" clId="{75E3F251-BF45-406A-9F21-3CA0D3043042}" dt="2022-12-21T22:37:48.896" v="263"/>
            <ac:picMkLst>
              <pc:docMk/>
              <pc:sldMasterMk cId="2307329844" sldId="2147483788"/>
              <pc:sldLayoutMk cId="2931971742" sldId="2147483789"/>
              <ac:picMk id="8" creationId="{1B1D4471-A742-4566-8B01-48AD7742B2A6}"/>
            </ac:picMkLst>
          </pc:picChg>
        </pc:sldLayoutChg>
        <pc:sldLayoutChg chg="modSp">
          <pc:chgData name="Wright, Shane" userId="8fe1d04b-32ff-4160-962e-1091295527c2" providerId="ADAL" clId="{75E3F251-BF45-406A-9F21-3CA0D3043042}" dt="2022-12-21T22:37:48.896" v="263"/>
          <pc:sldLayoutMkLst>
            <pc:docMk/>
            <pc:sldMasterMk cId="2307329844" sldId="2147483788"/>
            <pc:sldLayoutMk cId="1565109015" sldId="2147483790"/>
          </pc:sldLayoutMkLst>
          <pc:spChg chg="mod">
            <ac:chgData name="Wright, Shane" userId="8fe1d04b-32ff-4160-962e-1091295527c2" providerId="ADAL" clId="{75E3F251-BF45-406A-9F21-3CA0D3043042}" dt="2022-12-21T22:37:48.896" v="263"/>
            <ac:spMkLst>
              <pc:docMk/>
              <pc:sldMasterMk cId="2307329844" sldId="2147483788"/>
              <pc:sldLayoutMk cId="1565109015" sldId="2147483790"/>
              <ac:spMk id="4" creationId="{099EA4B0-4818-48E7-844F-1354B9EA8D8D}"/>
            </ac:spMkLst>
          </pc:spChg>
          <pc:picChg chg="mod">
            <ac:chgData name="Wright, Shane" userId="8fe1d04b-32ff-4160-962e-1091295527c2" providerId="ADAL" clId="{75E3F251-BF45-406A-9F21-3CA0D3043042}" dt="2022-12-21T22:37:48.896" v="263"/>
            <ac:picMkLst>
              <pc:docMk/>
              <pc:sldMasterMk cId="2307329844" sldId="2147483788"/>
              <pc:sldLayoutMk cId="1565109015" sldId="2147483790"/>
              <ac:picMk id="5" creationId="{46FE40A3-D2E3-4652-89FE-FF626944AD7A}"/>
            </ac:picMkLst>
          </pc:picChg>
          <pc:picChg chg="mod">
            <ac:chgData name="Wright, Shane" userId="8fe1d04b-32ff-4160-962e-1091295527c2" providerId="ADAL" clId="{75E3F251-BF45-406A-9F21-3CA0D3043042}" dt="2022-12-21T22:37:48.896" v="263"/>
            <ac:picMkLst>
              <pc:docMk/>
              <pc:sldMasterMk cId="2307329844" sldId="2147483788"/>
              <pc:sldLayoutMk cId="1565109015" sldId="2147483790"/>
              <ac:picMk id="6" creationId="{803BADDB-7DAC-4912-B0AB-8B7B38019CE7}"/>
            </ac:picMkLst>
          </pc:picChg>
        </pc:sldLayoutChg>
        <pc:sldLayoutChg chg="modSp">
          <pc:chgData name="Wright, Shane" userId="8fe1d04b-32ff-4160-962e-1091295527c2" providerId="ADAL" clId="{75E3F251-BF45-406A-9F21-3CA0D3043042}" dt="2022-12-21T22:37:48.896" v="263"/>
          <pc:sldLayoutMkLst>
            <pc:docMk/>
            <pc:sldMasterMk cId="2307329844" sldId="2147483788"/>
            <pc:sldLayoutMk cId="127075599" sldId="2147483791"/>
          </pc:sldLayoutMkLst>
          <pc:picChg chg="mod">
            <ac:chgData name="Wright, Shane" userId="8fe1d04b-32ff-4160-962e-1091295527c2" providerId="ADAL" clId="{75E3F251-BF45-406A-9F21-3CA0D3043042}" dt="2022-12-21T22:37:48.896" v="263"/>
            <ac:picMkLst>
              <pc:docMk/>
              <pc:sldMasterMk cId="2307329844" sldId="2147483788"/>
              <pc:sldLayoutMk cId="127075599" sldId="2147483791"/>
              <ac:picMk id="7" creationId="{A597590B-865A-4487-AFAB-95FD1287FB5B}"/>
            </ac:picMkLst>
          </pc:picChg>
          <pc:picChg chg="mod">
            <ac:chgData name="Wright, Shane" userId="8fe1d04b-32ff-4160-962e-1091295527c2" providerId="ADAL" clId="{75E3F251-BF45-406A-9F21-3CA0D3043042}" dt="2022-12-21T22:37:48.896" v="263"/>
            <ac:picMkLst>
              <pc:docMk/>
              <pc:sldMasterMk cId="2307329844" sldId="2147483788"/>
              <pc:sldLayoutMk cId="127075599" sldId="2147483791"/>
              <ac:picMk id="8" creationId="{6C96B86E-996E-431B-BCE3-DFFE2F8B63C9}"/>
            </ac:picMkLst>
          </pc:picChg>
        </pc:sldLayoutChg>
        <pc:sldLayoutChg chg="modSp">
          <pc:chgData name="Wright, Shane" userId="8fe1d04b-32ff-4160-962e-1091295527c2" providerId="ADAL" clId="{75E3F251-BF45-406A-9F21-3CA0D3043042}" dt="2022-12-21T22:37:48.896" v="263"/>
          <pc:sldLayoutMkLst>
            <pc:docMk/>
            <pc:sldMasterMk cId="2307329844" sldId="2147483788"/>
            <pc:sldLayoutMk cId="418001932" sldId="2147483792"/>
          </pc:sldLayoutMkLst>
          <pc:spChg chg="mod">
            <ac:chgData name="Wright, Shane" userId="8fe1d04b-32ff-4160-962e-1091295527c2" providerId="ADAL" clId="{75E3F251-BF45-406A-9F21-3CA0D3043042}" dt="2022-12-21T22:37:48.896" v="263"/>
            <ac:spMkLst>
              <pc:docMk/>
              <pc:sldMasterMk cId="2307329844" sldId="2147483788"/>
              <pc:sldLayoutMk cId="418001932" sldId="2147483792"/>
              <ac:spMk id="2" creationId="{612B56D7-82EE-415B-9014-617F3874D9FE}"/>
            </ac:spMkLst>
          </pc:spChg>
          <pc:spChg chg="mod">
            <ac:chgData name="Wright, Shane" userId="8fe1d04b-32ff-4160-962e-1091295527c2" providerId="ADAL" clId="{75E3F251-BF45-406A-9F21-3CA0D3043042}" dt="2022-12-21T22:37:48.896" v="263"/>
            <ac:spMkLst>
              <pc:docMk/>
              <pc:sldMasterMk cId="2307329844" sldId="2147483788"/>
              <pc:sldLayoutMk cId="418001932" sldId="2147483792"/>
              <ac:spMk id="5" creationId="{2EE42B14-B1E0-4660-A1FC-EE16E89E72E1}"/>
            </ac:spMkLst>
          </pc:spChg>
          <pc:picChg chg="mod">
            <ac:chgData name="Wright, Shane" userId="8fe1d04b-32ff-4160-962e-1091295527c2" providerId="ADAL" clId="{75E3F251-BF45-406A-9F21-3CA0D3043042}" dt="2022-12-21T22:37:48.896" v="263"/>
            <ac:picMkLst>
              <pc:docMk/>
              <pc:sldMasterMk cId="2307329844" sldId="2147483788"/>
              <pc:sldLayoutMk cId="418001932" sldId="2147483792"/>
              <ac:picMk id="7" creationId="{A597590B-865A-4487-AFAB-95FD1287FB5B}"/>
            </ac:picMkLst>
          </pc:picChg>
          <pc:picChg chg="mod">
            <ac:chgData name="Wright, Shane" userId="8fe1d04b-32ff-4160-962e-1091295527c2" providerId="ADAL" clId="{75E3F251-BF45-406A-9F21-3CA0D3043042}" dt="2022-12-21T22:37:48.896" v="263"/>
            <ac:picMkLst>
              <pc:docMk/>
              <pc:sldMasterMk cId="2307329844" sldId="2147483788"/>
              <pc:sldLayoutMk cId="418001932" sldId="2147483792"/>
              <ac:picMk id="8" creationId="{6C96B86E-996E-431B-BCE3-DFFE2F8B63C9}"/>
            </ac:picMkLst>
          </pc:picChg>
        </pc:sldLayoutChg>
        <pc:sldLayoutChg chg="modSp">
          <pc:chgData name="Wright, Shane" userId="8fe1d04b-32ff-4160-962e-1091295527c2" providerId="ADAL" clId="{75E3F251-BF45-406A-9F21-3CA0D3043042}" dt="2022-12-21T22:37:48.896" v="263"/>
          <pc:sldLayoutMkLst>
            <pc:docMk/>
            <pc:sldMasterMk cId="2307329844" sldId="2147483788"/>
            <pc:sldLayoutMk cId="343862728" sldId="2147483793"/>
          </pc:sldLayoutMkLst>
          <pc:spChg chg="mod">
            <ac:chgData name="Wright, Shane" userId="8fe1d04b-32ff-4160-962e-1091295527c2" providerId="ADAL" clId="{75E3F251-BF45-406A-9F21-3CA0D3043042}" dt="2022-12-21T22:37:48.896" v="263"/>
            <ac:spMkLst>
              <pc:docMk/>
              <pc:sldMasterMk cId="2307329844" sldId="2147483788"/>
              <pc:sldLayoutMk cId="343862728" sldId="2147483793"/>
              <ac:spMk id="4" creationId="{1D0ECAFA-AC0A-4D31-994E-E20E69C70360}"/>
            </ac:spMkLst>
          </pc:spChg>
          <pc:spChg chg="mod">
            <ac:chgData name="Wright, Shane" userId="8fe1d04b-32ff-4160-962e-1091295527c2" providerId="ADAL" clId="{75E3F251-BF45-406A-9F21-3CA0D3043042}" dt="2022-12-21T22:37:48.896" v="263"/>
            <ac:spMkLst>
              <pc:docMk/>
              <pc:sldMasterMk cId="2307329844" sldId="2147483788"/>
              <pc:sldLayoutMk cId="343862728" sldId="2147483793"/>
              <ac:spMk id="10" creationId="{B57E655C-D6E5-4357-A135-B55CB8D0B21E}"/>
            </ac:spMkLst>
          </pc:spChg>
          <pc:spChg chg="mod">
            <ac:chgData name="Wright, Shane" userId="8fe1d04b-32ff-4160-962e-1091295527c2" providerId="ADAL" clId="{75E3F251-BF45-406A-9F21-3CA0D3043042}" dt="2022-12-21T22:37:48.896" v="263"/>
            <ac:spMkLst>
              <pc:docMk/>
              <pc:sldMasterMk cId="2307329844" sldId="2147483788"/>
              <pc:sldLayoutMk cId="343862728" sldId="2147483793"/>
              <ac:spMk id="14" creationId="{0BD12C66-0C32-4212-AAAD-9219BD9A92C2}"/>
            </ac:spMkLst>
          </pc:spChg>
          <pc:spChg chg="mod">
            <ac:chgData name="Wright, Shane" userId="8fe1d04b-32ff-4160-962e-1091295527c2" providerId="ADAL" clId="{75E3F251-BF45-406A-9F21-3CA0D3043042}" dt="2022-12-21T22:37:48.896" v="263"/>
            <ac:spMkLst>
              <pc:docMk/>
              <pc:sldMasterMk cId="2307329844" sldId="2147483788"/>
              <pc:sldLayoutMk cId="343862728" sldId="2147483793"/>
              <ac:spMk id="18" creationId="{005E1D99-67FE-43A8-8C77-C483F1C6CEE0}"/>
            </ac:spMkLst>
          </pc:spChg>
          <pc:spChg chg="mod">
            <ac:chgData name="Wright, Shane" userId="8fe1d04b-32ff-4160-962e-1091295527c2" providerId="ADAL" clId="{75E3F251-BF45-406A-9F21-3CA0D3043042}" dt="2022-12-21T22:37:48.896" v="263"/>
            <ac:spMkLst>
              <pc:docMk/>
              <pc:sldMasterMk cId="2307329844" sldId="2147483788"/>
              <pc:sldLayoutMk cId="343862728" sldId="2147483793"/>
              <ac:spMk id="20" creationId="{DB72CABE-8A50-4FB6-8B43-BCEE16C52025}"/>
            </ac:spMkLst>
          </pc:spChg>
          <pc:picChg chg="mod">
            <ac:chgData name="Wright, Shane" userId="8fe1d04b-32ff-4160-962e-1091295527c2" providerId="ADAL" clId="{75E3F251-BF45-406A-9F21-3CA0D3043042}" dt="2022-12-21T22:37:48.896" v="263"/>
            <ac:picMkLst>
              <pc:docMk/>
              <pc:sldMasterMk cId="2307329844" sldId="2147483788"/>
              <pc:sldLayoutMk cId="343862728" sldId="2147483793"/>
              <ac:picMk id="15" creationId="{CC05DA42-C740-46FA-B78E-62A58E8E5841}"/>
            </ac:picMkLst>
          </pc:picChg>
          <pc:picChg chg="mod">
            <ac:chgData name="Wright, Shane" userId="8fe1d04b-32ff-4160-962e-1091295527c2" providerId="ADAL" clId="{75E3F251-BF45-406A-9F21-3CA0D3043042}" dt="2022-12-21T22:37:48.896" v="263"/>
            <ac:picMkLst>
              <pc:docMk/>
              <pc:sldMasterMk cId="2307329844" sldId="2147483788"/>
              <pc:sldLayoutMk cId="343862728" sldId="2147483793"/>
              <ac:picMk id="16" creationId="{AC11F5FC-3282-4B88-9AB3-4D3796734321}"/>
            </ac:picMkLst>
          </pc:picChg>
        </pc:sldLayoutChg>
        <pc:sldLayoutChg chg="modSp">
          <pc:chgData name="Wright, Shane" userId="8fe1d04b-32ff-4160-962e-1091295527c2" providerId="ADAL" clId="{75E3F251-BF45-406A-9F21-3CA0D3043042}" dt="2022-12-21T22:37:48.896" v="263"/>
          <pc:sldLayoutMkLst>
            <pc:docMk/>
            <pc:sldMasterMk cId="2307329844" sldId="2147483788"/>
            <pc:sldLayoutMk cId="711660244" sldId="2147483794"/>
          </pc:sldLayoutMkLst>
          <pc:spChg chg="mod">
            <ac:chgData name="Wright, Shane" userId="8fe1d04b-32ff-4160-962e-1091295527c2" providerId="ADAL" clId="{75E3F251-BF45-406A-9F21-3CA0D3043042}" dt="2022-12-21T22:37:48.896" v="263"/>
            <ac:spMkLst>
              <pc:docMk/>
              <pc:sldMasterMk cId="2307329844" sldId="2147483788"/>
              <pc:sldLayoutMk cId="711660244" sldId="2147483794"/>
              <ac:spMk id="7" creationId="{186C210C-45AB-4A06-8938-737871EC4053}"/>
            </ac:spMkLst>
          </pc:spChg>
          <pc:spChg chg="mod">
            <ac:chgData name="Wright, Shane" userId="8fe1d04b-32ff-4160-962e-1091295527c2" providerId="ADAL" clId="{75E3F251-BF45-406A-9F21-3CA0D3043042}" dt="2022-12-21T22:37:48.896" v="263"/>
            <ac:spMkLst>
              <pc:docMk/>
              <pc:sldMasterMk cId="2307329844" sldId="2147483788"/>
              <pc:sldLayoutMk cId="711660244" sldId="2147483794"/>
              <ac:spMk id="8" creationId="{BDC37FFC-CBE4-4856-AC79-0D32956A1433}"/>
            </ac:spMkLst>
          </pc:spChg>
          <pc:spChg chg="mod">
            <ac:chgData name="Wright, Shane" userId="8fe1d04b-32ff-4160-962e-1091295527c2" providerId="ADAL" clId="{75E3F251-BF45-406A-9F21-3CA0D3043042}" dt="2022-12-21T22:37:48.896" v="263"/>
            <ac:spMkLst>
              <pc:docMk/>
              <pc:sldMasterMk cId="2307329844" sldId="2147483788"/>
              <pc:sldLayoutMk cId="711660244" sldId="2147483794"/>
              <ac:spMk id="9" creationId="{9FE25D3E-1F72-4C80-8A2A-C2431E32590E}"/>
            </ac:spMkLst>
          </pc:spChg>
          <pc:spChg chg="mod">
            <ac:chgData name="Wright, Shane" userId="8fe1d04b-32ff-4160-962e-1091295527c2" providerId="ADAL" clId="{75E3F251-BF45-406A-9F21-3CA0D3043042}" dt="2022-12-21T22:37:48.896" v="263"/>
            <ac:spMkLst>
              <pc:docMk/>
              <pc:sldMasterMk cId="2307329844" sldId="2147483788"/>
              <pc:sldLayoutMk cId="711660244" sldId="2147483794"/>
              <ac:spMk id="10" creationId="{C0A0768C-3094-4644-9838-54EDD3939D5C}"/>
            </ac:spMkLst>
          </pc:spChg>
          <pc:picChg chg="mod">
            <ac:chgData name="Wright, Shane" userId="8fe1d04b-32ff-4160-962e-1091295527c2" providerId="ADAL" clId="{75E3F251-BF45-406A-9F21-3CA0D3043042}" dt="2022-12-21T22:37:48.896" v="263"/>
            <ac:picMkLst>
              <pc:docMk/>
              <pc:sldMasterMk cId="2307329844" sldId="2147483788"/>
              <pc:sldLayoutMk cId="711660244" sldId="2147483794"/>
              <ac:picMk id="11" creationId="{E1A44AA4-408F-4AFB-A841-B2BD0C216399}"/>
            </ac:picMkLst>
          </pc:picChg>
          <pc:picChg chg="mod">
            <ac:chgData name="Wright, Shane" userId="8fe1d04b-32ff-4160-962e-1091295527c2" providerId="ADAL" clId="{75E3F251-BF45-406A-9F21-3CA0D3043042}" dt="2022-12-21T22:37:48.896" v="263"/>
            <ac:picMkLst>
              <pc:docMk/>
              <pc:sldMasterMk cId="2307329844" sldId="2147483788"/>
              <pc:sldLayoutMk cId="711660244" sldId="2147483794"/>
              <ac:picMk id="12" creationId="{4707D845-B751-4067-BB70-8AC799464418}"/>
            </ac:picMkLst>
          </pc:picChg>
        </pc:sldLayoutChg>
        <pc:sldLayoutChg chg="modSp">
          <pc:chgData name="Wright, Shane" userId="8fe1d04b-32ff-4160-962e-1091295527c2" providerId="ADAL" clId="{75E3F251-BF45-406A-9F21-3CA0D3043042}" dt="2022-12-21T22:37:48.896" v="263"/>
          <pc:sldLayoutMkLst>
            <pc:docMk/>
            <pc:sldMasterMk cId="2307329844" sldId="2147483788"/>
            <pc:sldLayoutMk cId="1130439405" sldId="2147483795"/>
          </pc:sldLayoutMkLst>
          <pc:spChg chg="mod">
            <ac:chgData name="Wright, Shane" userId="8fe1d04b-32ff-4160-962e-1091295527c2" providerId="ADAL" clId="{75E3F251-BF45-406A-9F21-3CA0D3043042}" dt="2022-12-21T22:37:48.896" v="263"/>
            <ac:spMkLst>
              <pc:docMk/>
              <pc:sldMasterMk cId="2307329844" sldId="2147483788"/>
              <pc:sldLayoutMk cId="1130439405" sldId="2147483795"/>
              <ac:spMk id="6" creationId="{CCD8A837-FB20-4A8D-85CB-99E0E8C250DD}"/>
            </ac:spMkLst>
          </pc:spChg>
          <pc:spChg chg="mod">
            <ac:chgData name="Wright, Shane" userId="8fe1d04b-32ff-4160-962e-1091295527c2" providerId="ADAL" clId="{75E3F251-BF45-406A-9F21-3CA0D3043042}" dt="2022-12-21T22:37:48.896" v="263"/>
            <ac:spMkLst>
              <pc:docMk/>
              <pc:sldMasterMk cId="2307329844" sldId="2147483788"/>
              <pc:sldLayoutMk cId="1130439405" sldId="2147483795"/>
              <ac:spMk id="7" creationId="{AE20986A-FA74-4A8A-9435-02CFF482A783}"/>
            </ac:spMkLst>
          </pc:spChg>
          <pc:spChg chg="mod">
            <ac:chgData name="Wright, Shane" userId="8fe1d04b-32ff-4160-962e-1091295527c2" providerId="ADAL" clId="{75E3F251-BF45-406A-9F21-3CA0D3043042}" dt="2022-12-21T22:37:48.896" v="263"/>
            <ac:spMkLst>
              <pc:docMk/>
              <pc:sldMasterMk cId="2307329844" sldId="2147483788"/>
              <pc:sldLayoutMk cId="1130439405" sldId="2147483795"/>
              <ac:spMk id="10" creationId="{8F1C11C9-F0DB-4C87-8819-005AB7E63DA3}"/>
            </ac:spMkLst>
          </pc:spChg>
          <pc:spChg chg="mod">
            <ac:chgData name="Wright, Shane" userId="8fe1d04b-32ff-4160-962e-1091295527c2" providerId="ADAL" clId="{75E3F251-BF45-406A-9F21-3CA0D3043042}" dt="2022-12-21T22:37:48.896" v="263"/>
            <ac:spMkLst>
              <pc:docMk/>
              <pc:sldMasterMk cId="2307329844" sldId="2147483788"/>
              <pc:sldLayoutMk cId="1130439405" sldId="2147483795"/>
              <ac:spMk id="11" creationId="{43905D9C-A063-4C4C-91D7-EE85067F8AD6}"/>
            </ac:spMkLst>
          </pc:spChg>
          <pc:picChg chg="mod">
            <ac:chgData name="Wright, Shane" userId="8fe1d04b-32ff-4160-962e-1091295527c2" providerId="ADAL" clId="{75E3F251-BF45-406A-9F21-3CA0D3043042}" dt="2022-12-21T22:37:48.896" v="263"/>
            <ac:picMkLst>
              <pc:docMk/>
              <pc:sldMasterMk cId="2307329844" sldId="2147483788"/>
              <pc:sldLayoutMk cId="1130439405" sldId="2147483795"/>
              <ac:picMk id="8" creationId="{4D0DB5BC-4C70-4456-A243-E293597FE5D5}"/>
            </ac:picMkLst>
          </pc:picChg>
          <pc:picChg chg="mod">
            <ac:chgData name="Wright, Shane" userId="8fe1d04b-32ff-4160-962e-1091295527c2" providerId="ADAL" clId="{75E3F251-BF45-406A-9F21-3CA0D3043042}" dt="2022-12-21T22:37:48.896" v="263"/>
            <ac:picMkLst>
              <pc:docMk/>
              <pc:sldMasterMk cId="2307329844" sldId="2147483788"/>
              <pc:sldLayoutMk cId="1130439405" sldId="2147483795"/>
              <ac:picMk id="9" creationId="{CA9EAC37-6FE1-42FE-8CF5-435706F44F9A}"/>
            </ac:picMkLst>
          </pc:picChg>
        </pc:sldLayoutChg>
        <pc:sldLayoutChg chg="modSp">
          <pc:chgData name="Wright, Shane" userId="8fe1d04b-32ff-4160-962e-1091295527c2" providerId="ADAL" clId="{75E3F251-BF45-406A-9F21-3CA0D3043042}" dt="2022-12-21T22:37:48.896" v="263"/>
          <pc:sldLayoutMkLst>
            <pc:docMk/>
            <pc:sldMasterMk cId="2307329844" sldId="2147483788"/>
            <pc:sldLayoutMk cId="3360843173" sldId="2147483796"/>
          </pc:sldLayoutMkLst>
          <pc:spChg chg="mod">
            <ac:chgData name="Wright, Shane" userId="8fe1d04b-32ff-4160-962e-1091295527c2" providerId="ADAL" clId="{75E3F251-BF45-406A-9F21-3CA0D3043042}" dt="2022-12-21T22:37:48.896" v="263"/>
            <ac:spMkLst>
              <pc:docMk/>
              <pc:sldMasterMk cId="2307329844" sldId="2147483788"/>
              <pc:sldLayoutMk cId="3360843173" sldId="2147483796"/>
              <ac:spMk id="2" creationId="{CD9D79FA-4079-4295-8580-1B9C776CDD7B}"/>
            </ac:spMkLst>
          </pc:spChg>
          <pc:spChg chg="mod">
            <ac:chgData name="Wright, Shane" userId="8fe1d04b-32ff-4160-962e-1091295527c2" providerId="ADAL" clId="{75E3F251-BF45-406A-9F21-3CA0D3043042}" dt="2022-12-21T22:37:48.896" v="263"/>
            <ac:spMkLst>
              <pc:docMk/>
              <pc:sldMasterMk cId="2307329844" sldId="2147483788"/>
              <pc:sldLayoutMk cId="3360843173" sldId="2147483796"/>
              <ac:spMk id="3" creationId="{3508C70B-5424-4C22-AF2A-620EFD78AD4C}"/>
            </ac:spMkLst>
          </pc:spChg>
          <pc:spChg chg="mod">
            <ac:chgData name="Wright, Shane" userId="8fe1d04b-32ff-4160-962e-1091295527c2" providerId="ADAL" clId="{75E3F251-BF45-406A-9F21-3CA0D3043042}" dt="2022-12-21T22:37:48.896" v="263"/>
            <ac:spMkLst>
              <pc:docMk/>
              <pc:sldMasterMk cId="2307329844" sldId="2147483788"/>
              <pc:sldLayoutMk cId="3360843173" sldId="2147483796"/>
              <ac:spMk id="4" creationId="{9A4750A5-1498-432A-ADE4-CB648411879F}"/>
            </ac:spMkLst>
          </pc:spChg>
          <pc:picChg chg="mod">
            <ac:chgData name="Wright, Shane" userId="8fe1d04b-32ff-4160-962e-1091295527c2" providerId="ADAL" clId="{75E3F251-BF45-406A-9F21-3CA0D3043042}" dt="2022-12-21T22:37:48.896" v="263"/>
            <ac:picMkLst>
              <pc:docMk/>
              <pc:sldMasterMk cId="2307329844" sldId="2147483788"/>
              <pc:sldLayoutMk cId="3360843173" sldId="2147483796"/>
              <ac:picMk id="8" creationId="{281103F2-6D87-4395-B67C-8AE353985B63}"/>
            </ac:picMkLst>
          </pc:picChg>
          <pc:picChg chg="mod">
            <ac:chgData name="Wright, Shane" userId="8fe1d04b-32ff-4160-962e-1091295527c2" providerId="ADAL" clId="{75E3F251-BF45-406A-9F21-3CA0D3043042}" dt="2022-12-21T22:37:48.896" v="263"/>
            <ac:picMkLst>
              <pc:docMk/>
              <pc:sldMasterMk cId="2307329844" sldId="2147483788"/>
              <pc:sldLayoutMk cId="3360843173" sldId="2147483796"/>
              <ac:picMk id="9" creationId="{B845A51D-8E01-4141-960A-5EA570589D6B}"/>
            </ac:picMkLst>
          </pc:picChg>
        </pc:sldLayoutChg>
        <pc:sldLayoutChg chg="modSp">
          <pc:chgData name="Wright, Shane" userId="8fe1d04b-32ff-4160-962e-1091295527c2" providerId="ADAL" clId="{75E3F251-BF45-406A-9F21-3CA0D3043042}" dt="2022-12-21T22:37:48.896" v="263"/>
          <pc:sldLayoutMkLst>
            <pc:docMk/>
            <pc:sldMasterMk cId="2307329844" sldId="2147483788"/>
            <pc:sldLayoutMk cId="3618814170" sldId="2147483797"/>
          </pc:sldLayoutMkLst>
          <pc:spChg chg="mod">
            <ac:chgData name="Wright, Shane" userId="8fe1d04b-32ff-4160-962e-1091295527c2" providerId="ADAL" clId="{75E3F251-BF45-406A-9F21-3CA0D3043042}" dt="2022-12-21T22:37:48.896" v="263"/>
            <ac:spMkLst>
              <pc:docMk/>
              <pc:sldMasterMk cId="2307329844" sldId="2147483788"/>
              <pc:sldLayoutMk cId="3618814170" sldId="2147483797"/>
              <ac:spMk id="3" creationId="{3B820988-C91F-4E43-B9C2-6E2B40DB507E}"/>
            </ac:spMkLst>
          </pc:spChg>
          <pc:spChg chg="mod">
            <ac:chgData name="Wright, Shane" userId="8fe1d04b-32ff-4160-962e-1091295527c2" providerId="ADAL" clId="{75E3F251-BF45-406A-9F21-3CA0D3043042}" dt="2022-12-21T22:37:48.896" v="263"/>
            <ac:spMkLst>
              <pc:docMk/>
              <pc:sldMasterMk cId="2307329844" sldId="2147483788"/>
              <pc:sldLayoutMk cId="3618814170" sldId="2147483797"/>
              <ac:spMk id="4" creationId="{8B717827-2F17-46A3-AB23-154ABB335764}"/>
            </ac:spMkLst>
          </pc:spChg>
          <pc:picChg chg="mod">
            <ac:chgData name="Wright, Shane" userId="8fe1d04b-32ff-4160-962e-1091295527c2" providerId="ADAL" clId="{75E3F251-BF45-406A-9F21-3CA0D3043042}" dt="2022-12-21T22:37:48.896" v="263"/>
            <ac:picMkLst>
              <pc:docMk/>
              <pc:sldMasterMk cId="2307329844" sldId="2147483788"/>
              <pc:sldLayoutMk cId="3618814170" sldId="2147483797"/>
              <ac:picMk id="8" creationId="{46ADC7D7-D4EB-4ACF-8A9B-F25CD0CEF9B7}"/>
            </ac:picMkLst>
          </pc:picChg>
          <pc:picChg chg="mod">
            <ac:chgData name="Wright, Shane" userId="8fe1d04b-32ff-4160-962e-1091295527c2" providerId="ADAL" clId="{75E3F251-BF45-406A-9F21-3CA0D3043042}" dt="2022-12-21T22:37:48.896" v="263"/>
            <ac:picMkLst>
              <pc:docMk/>
              <pc:sldMasterMk cId="2307329844" sldId="2147483788"/>
              <pc:sldLayoutMk cId="3618814170" sldId="2147483797"/>
              <ac:picMk id="9" creationId="{57609470-AD01-45FA-A15B-750BAD3B0BDA}"/>
            </ac:picMkLst>
          </pc:picChg>
        </pc:sldLayoutChg>
        <pc:sldLayoutChg chg="modSp">
          <pc:chgData name="Wright, Shane" userId="8fe1d04b-32ff-4160-962e-1091295527c2" providerId="ADAL" clId="{75E3F251-BF45-406A-9F21-3CA0D3043042}" dt="2022-12-21T22:37:48.896" v="263"/>
          <pc:sldLayoutMkLst>
            <pc:docMk/>
            <pc:sldMasterMk cId="2307329844" sldId="2147483788"/>
            <pc:sldLayoutMk cId="587957319" sldId="2147483798"/>
          </pc:sldLayoutMkLst>
          <pc:picChg chg="mod">
            <ac:chgData name="Wright, Shane" userId="8fe1d04b-32ff-4160-962e-1091295527c2" providerId="ADAL" clId="{75E3F251-BF45-406A-9F21-3CA0D3043042}" dt="2022-12-21T22:37:48.896" v="263"/>
            <ac:picMkLst>
              <pc:docMk/>
              <pc:sldMasterMk cId="2307329844" sldId="2147483788"/>
              <pc:sldLayoutMk cId="587957319" sldId="2147483798"/>
              <ac:picMk id="6" creationId="{64E99368-8984-4412-AAAB-8FB668560590}"/>
            </ac:picMkLst>
          </pc:picChg>
          <pc:picChg chg="mod">
            <ac:chgData name="Wright, Shane" userId="8fe1d04b-32ff-4160-962e-1091295527c2" providerId="ADAL" clId="{75E3F251-BF45-406A-9F21-3CA0D3043042}" dt="2022-12-21T22:37:48.896" v="263"/>
            <ac:picMkLst>
              <pc:docMk/>
              <pc:sldMasterMk cId="2307329844" sldId="2147483788"/>
              <pc:sldLayoutMk cId="587957319" sldId="2147483798"/>
              <ac:picMk id="7" creationId="{E9B146C8-D5C6-461A-A16E-5AC3B4948746}"/>
            </ac:picMkLst>
          </pc:picChg>
        </pc:sldLayoutChg>
        <pc:sldLayoutChg chg="modSp">
          <pc:chgData name="Wright, Shane" userId="8fe1d04b-32ff-4160-962e-1091295527c2" providerId="ADAL" clId="{75E3F251-BF45-406A-9F21-3CA0D3043042}" dt="2022-12-21T22:37:48.896" v="263"/>
          <pc:sldLayoutMkLst>
            <pc:docMk/>
            <pc:sldMasterMk cId="2307329844" sldId="2147483788"/>
            <pc:sldLayoutMk cId="562382772" sldId="2147483799"/>
          </pc:sldLayoutMkLst>
          <pc:picChg chg="mod">
            <ac:chgData name="Wright, Shane" userId="8fe1d04b-32ff-4160-962e-1091295527c2" providerId="ADAL" clId="{75E3F251-BF45-406A-9F21-3CA0D3043042}" dt="2022-12-21T22:37:48.896" v="263"/>
            <ac:picMkLst>
              <pc:docMk/>
              <pc:sldMasterMk cId="2307329844" sldId="2147483788"/>
              <pc:sldLayoutMk cId="562382772" sldId="2147483799"/>
              <ac:picMk id="5" creationId="{A2A07110-883D-407D-BF4F-821D5AB50214}"/>
            </ac:picMkLst>
          </pc:picChg>
          <pc:picChg chg="mod">
            <ac:chgData name="Wright, Shane" userId="8fe1d04b-32ff-4160-962e-1091295527c2" providerId="ADAL" clId="{75E3F251-BF45-406A-9F21-3CA0D3043042}" dt="2022-12-21T22:37:48.896" v="263"/>
            <ac:picMkLst>
              <pc:docMk/>
              <pc:sldMasterMk cId="2307329844" sldId="2147483788"/>
              <pc:sldLayoutMk cId="562382772" sldId="2147483799"/>
              <ac:picMk id="6" creationId="{6C580B10-332C-4928-AB1F-70E98620FC2B}"/>
            </ac:picMkLst>
          </pc:picChg>
        </pc:sldLayoutChg>
      </pc:sldMasterChg>
      <pc:sldMasterChg chg="modSp modSldLayout">
        <pc:chgData name="Wright, Shane" userId="8fe1d04b-32ff-4160-962e-1091295527c2" providerId="ADAL" clId="{75E3F251-BF45-406A-9F21-3CA0D3043042}" dt="2022-12-21T22:37:48.896" v="263"/>
        <pc:sldMasterMkLst>
          <pc:docMk/>
          <pc:sldMasterMk cId="0" sldId="2147483808"/>
        </pc:sldMasterMkLst>
        <pc:spChg chg="mod">
          <ac:chgData name="Wright, Shane" userId="8fe1d04b-32ff-4160-962e-1091295527c2" providerId="ADAL" clId="{75E3F251-BF45-406A-9F21-3CA0D3043042}" dt="2022-12-21T22:37:48.896" v="263"/>
          <ac:spMkLst>
            <pc:docMk/>
            <pc:sldMasterMk cId="0" sldId="2147483808"/>
            <ac:spMk id="2" creationId="{00000000-0000-0000-0000-000000000000}"/>
          </ac:spMkLst>
        </pc:spChg>
        <pc:spChg chg="mod">
          <ac:chgData name="Wright, Shane" userId="8fe1d04b-32ff-4160-962e-1091295527c2" providerId="ADAL" clId="{75E3F251-BF45-406A-9F21-3CA0D3043042}" dt="2022-12-21T22:37:48.896" v="263"/>
          <ac:spMkLst>
            <pc:docMk/>
            <pc:sldMasterMk cId="0" sldId="2147483808"/>
            <ac:spMk id="3" creationId="{00000000-0000-0000-0000-000000000000}"/>
          </ac:spMkLst>
        </pc:spChg>
        <pc:spChg chg="mod">
          <ac:chgData name="Wright, Shane" userId="8fe1d04b-32ff-4160-962e-1091295527c2" providerId="ADAL" clId="{75E3F251-BF45-406A-9F21-3CA0D3043042}" dt="2022-12-21T22:37:48.896" v="263"/>
          <ac:spMkLst>
            <pc:docMk/>
            <pc:sldMasterMk cId="0" sldId="2147483808"/>
            <ac:spMk id="4" creationId="{00000000-0000-0000-0000-000000000000}"/>
          </ac:spMkLst>
        </pc:spChg>
        <pc:spChg chg="mod">
          <ac:chgData name="Wright, Shane" userId="8fe1d04b-32ff-4160-962e-1091295527c2" providerId="ADAL" clId="{75E3F251-BF45-406A-9F21-3CA0D3043042}" dt="2022-12-21T22:37:48.896" v="263"/>
          <ac:spMkLst>
            <pc:docMk/>
            <pc:sldMasterMk cId="0" sldId="2147483808"/>
            <ac:spMk id="5" creationId="{00000000-0000-0000-0000-000000000000}"/>
          </ac:spMkLst>
        </pc:spChg>
        <pc:spChg chg="mod">
          <ac:chgData name="Wright, Shane" userId="8fe1d04b-32ff-4160-962e-1091295527c2" providerId="ADAL" clId="{75E3F251-BF45-406A-9F21-3CA0D3043042}" dt="2022-12-21T22:37:48.896" v="263"/>
          <ac:spMkLst>
            <pc:docMk/>
            <pc:sldMasterMk cId="0" sldId="2147483808"/>
            <ac:spMk id="9" creationId="{00000000-0000-0000-0000-000000000000}"/>
          </ac:spMkLst>
        </pc:spChg>
        <pc:spChg chg="mod">
          <ac:chgData name="Wright, Shane" userId="8fe1d04b-32ff-4160-962e-1091295527c2" providerId="ADAL" clId="{75E3F251-BF45-406A-9F21-3CA0D3043042}" dt="2022-12-21T22:37:48.896" v="263"/>
          <ac:spMkLst>
            <pc:docMk/>
            <pc:sldMasterMk cId="0" sldId="2147483808"/>
            <ac:spMk id="10" creationId="{00000000-0000-0000-0000-000000000000}"/>
          </ac:spMkLst>
        </pc:spChg>
        <pc:spChg chg="mod">
          <ac:chgData name="Wright, Shane" userId="8fe1d04b-32ff-4160-962e-1091295527c2" providerId="ADAL" clId="{75E3F251-BF45-406A-9F21-3CA0D3043042}" dt="2022-12-21T22:37:48.896" v="263"/>
          <ac:spMkLst>
            <pc:docMk/>
            <pc:sldMasterMk cId="0" sldId="2147483808"/>
            <ac:spMk id="11" creationId="{00000000-0000-0000-0000-000000000000}"/>
          </ac:spMkLst>
        </pc:spChg>
        <pc:picChg chg="mod">
          <ac:chgData name="Wright, Shane" userId="8fe1d04b-32ff-4160-962e-1091295527c2" providerId="ADAL" clId="{75E3F251-BF45-406A-9F21-3CA0D3043042}" dt="2022-12-21T22:37:48.896" v="263"/>
          <ac:picMkLst>
            <pc:docMk/>
            <pc:sldMasterMk cId="0" sldId="2147483808"/>
            <ac:picMk id="8" creationId="{00000000-0000-0000-0000-000000000000}"/>
          </ac:picMkLst>
        </pc:picChg>
        <pc:picChg chg="mod">
          <ac:chgData name="Wright, Shane" userId="8fe1d04b-32ff-4160-962e-1091295527c2" providerId="ADAL" clId="{75E3F251-BF45-406A-9F21-3CA0D3043042}" dt="2022-12-21T22:37:48.896" v="263"/>
          <ac:picMkLst>
            <pc:docMk/>
            <pc:sldMasterMk cId="0" sldId="2147483808"/>
            <ac:picMk id="1026" creationId="{00000000-0000-0000-0000-000000000000}"/>
          </ac:picMkLst>
        </pc:picChg>
        <pc:sldLayoutChg chg="modSp">
          <pc:chgData name="Wright, Shane" userId="8fe1d04b-32ff-4160-962e-1091295527c2" providerId="ADAL" clId="{75E3F251-BF45-406A-9F21-3CA0D3043042}" dt="2022-12-21T22:37:48.896" v="263"/>
          <pc:sldLayoutMkLst>
            <pc:docMk/>
            <pc:sldMasterMk cId="0" sldId="2147483808"/>
            <pc:sldLayoutMk cId="0" sldId="2147483801"/>
          </pc:sldLayoutMkLst>
          <pc:spChg chg="mod">
            <ac:chgData name="Wright, Shane" userId="8fe1d04b-32ff-4160-962e-1091295527c2" providerId="ADAL" clId="{75E3F251-BF45-406A-9F21-3CA0D3043042}" dt="2022-12-21T22:37:48.896" v="263"/>
            <ac:spMkLst>
              <pc:docMk/>
              <pc:sldMasterMk cId="0" sldId="2147483808"/>
              <pc:sldLayoutMk cId="0" sldId="2147483801"/>
              <ac:spMk id="2" creationId="{00000000-0000-0000-0000-000000000000}"/>
            </ac:spMkLst>
          </pc:spChg>
          <pc:spChg chg="mod">
            <ac:chgData name="Wright, Shane" userId="8fe1d04b-32ff-4160-962e-1091295527c2" providerId="ADAL" clId="{75E3F251-BF45-406A-9F21-3CA0D3043042}" dt="2022-12-21T22:37:48.896" v="263"/>
            <ac:spMkLst>
              <pc:docMk/>
              <pc:sldMasterMk cId="0" sldId="2147483808"/>
              <pc:sldLayoutMk cId="0" sldId="2147483801"/>
              <ac:spMk id="3" creationId="{00000000-0000-0000-0000-000000000000}"/>
            </ac:spMkLst>
          </pc:spChg>
          <pc:spChg chg="mod">
            <ac:chgData name="Wright, Shane" userId="8fe1d04b-32ff-4160-962e-1091295527c2" providerId="ADAL" clId="{75E3F251-BF45-406A-9F21-3CA0D3043042}" dt="2022-12-21T22:37:48.896" v="263"/>
            <ac:spMkLst>
              <pc:docMk/>
              <pc:sldMasterMk cId="0" sldId="2147483808"/>
              <pc:sldLayoutMk cId="0" sldId="2147483801"/>
              <ac:spMk id="4" creationId="{00000000-0000-0000-0000-000000000000}"/>
            </ac:spMkLst>
          </pc:spChg>
          <pc:spChg chg="mod">
            <ac:chgData name="Wright, Shane" userId="8fe1d04b-32ff-4160-962e-1091295527c2" providerId="ADAL" clId="{75E3F251-BF45-406A-9F21-3CA0D3043042}" dt="2022-12-21T22:37:48.896" v="263"/>
            <ac:spMkLst>
              <pc:docMk/>
              <pc:sldMasterMk cId="0" sldId="2147483808"/>
              <pc:sldLayoutMk cId="0" sldId="2147483801"/>
              <ac:spMk id="5" creationId="{00000000-0000-0000-0000-000000000000}"/>
            </ac:spMkLst>
          </pc:spChg>
          <pc:spChg chg="mod">
            <ac:chgData name="Wright, Shane" userId="8fe1d04b-32ff-4160-962e-1091295527c2" providerId="ADAL" clId="{75E3F251-BF45-406A-9F21-3CA0D3043042}" dt="2022-12-21T22:37:48.896" v="263"/>
            <ac:spMkLst>
              <pc:docMk/>
              <pc:sldMasterMk cId="0" sldId="2147483808"/>
              <pc:sldLayoutMk cId="0" sldId="2147483801"/>
              <ac:spMk id="7" creationId="{00000000-0000-0000-0000-000000000000}"/>
            </ac:spMkLst>
          </pc:spChg>
          <pc:spChg chg="mod">
            <ac:chgData name="Wright, Shane" userId="8fe1d04b-32ff-4160-962e-1091295527c2" providerId="ADAL" clId="{75E3F251-BF45-406A-9F21-3CA0D3043042}" dt="2022-12-21T22:37:48.896" v="263"/>
            <ac:spMkLst>
              <pc:docMk/>
              <pc:sldMasterMk cId="0" sldId="2147483808"/>
              <pc:sldLayoutMk cId="0" sldId="2147483801"/>
              <ac:spMk id="8" creationId="{00000000-0000-0000-0000-000000000000}"/>
            </ac:spMkLst>
          </pc:spChg>
          <pc:spChg chg="mod">
            <ac:chgData name="Wright, Shane" userId="8fe1d04b-32ff-4160-962e-1091295527c2" providerId="ADAL" clId="{75E3F251-BF45-406A-9F21-3CA0D3043042}" dt="2022-12-21T22:37:48.896" v="263"/>
            <ac:spMkLst>
              <pc:docMk/>
              <pc:sldMasterMk cId="0" sldId="2147483808"/>
              <pc:sldLayoutMk cId="0" sldId="2147483801"/>
              <ac:spMk id="10" creationId="{00000000-0000-0000-0000-000000000000}"/>
            </ac:spMkLst>
          </pc:spChg>
          <pc:spChg chg="mod">
            <ac:chgData name="Wright, Shane" userId="8fe1d04b-32ff-4160-962e-1091295527c2" providerId="ADAL" clId="{75E3F251-BF45-406A-9F21-3CA0D3043042}" dt="2022-12-21T22:37:48.896" v="263"/>
            <ac:spMkLst>
              <pc:docMk/>
              <pc:sldMasterMk cId="0" sldId="2147483808"/>
              <pc:sldLayoutMk cId="0" sldId="2147483801"/>
              <ac:spMk id="15" creationId="{00000000-0000-0000-0000-000000000000}"/>
            </ac:spMkLst>
          </pc:spChg>
          <pc:spChg chg="mod">
            <ac:chgData name="Wright, Shane" userId="8fe1d04b-32ff-4160-962e-1091295527c2" providerId="ADAL" clId="{75E3F251-BF45-406A-9F21-3CA0D3043042}" dt="2022-12-21T22:37:48.896" v="263"/>
            <ac:spMkLst>
              <pc:docMk/>
              <pc:sldMasterMk cId="0" sldId="2147483808"/>
              <pc:sldLayoutMk cId="0" sldId="2147483801"/>
              <ac:spMk id="16" creationId="{00000000-0000-0000-0000-000000000000}"/>
            </ac:spMkLst>
          </pc:spChg>
          <pc:spChg chg="mod">
            <ac:chgData name="Wright, Shane" userId="8fe1d04b-32ff-4160-962e-1091295527c2" providerId="ADAL" clId="{75E3F251-BF45-406A-9F21-3CA0D3043042}" dt="2022-12-21T22:37:48.896" v="263"/>
            <ac:spMkLst>
              <pc:docMk/>
              <pc:sldMasterMk cId="0" sldId="2147483808"/>
              <pc:sldLayoutMk cId="0" sldId="2147483801"/>
              <ac:spMk id="21" creationId="{00000000-0000-0000-0000-000000000000}"/>
            </ac:spMkLst>
          </pc:spChg>
          <pc:spChg chg="mod">
            <ac:chgData name="Wright, Shane" userId="8fe1d04b-32ff-4160-962e-1091295527c2" providerId="ADAL" clId="{75E3F251-BF45-406A-9F21-3CA0D3043042}" dt="2022-12-21T22:37:48.896" v="263"/>
            <ac:spMkLst>
              <pc:docMk/>
              <pc:sldMasterMk cId="0" sldId="2147483808"/>
              <pc:sldLayoutMk cId="0" sldId="2147483801"/>
              <ac:spMk id="22" creationId="{00000000-0000-0000-0000-000000000000}"/>
            </ac:spMkLst>
          </pc:spChg>
          <pc:spChg chg="mod">
            <ac:chgData name="Wright, Shane" userId="8fe1d04b-32ff-4160-962e-1091295527c2" providerId="ADAL" clId="{75E3F251-BF45-406A-9F21-3CA0D3043042}" dt="2022-12-21T22:37:48.896" v="263"/>
            <ac:spMkLst>
              <pc:docMk/>
              <pc:sldMasterMk cId="0" sldId="2147483808"/>
              <pc:sldLayoutMk cId="0" sldId="2147483801"/>
              <ac:spMk id="23" creationId="{00000000-0000-0000-0000-000000000000}"/>
            </ac:spMkLst>
          </pc:spChg>
          <pc:picChg chg="mod">
            <ac:chgData name="Wright, Shane" userId="8fe1d04b-32ff-4160-962e-1091295527c2" providerId="ADAL" clId="{75E3F251-BF45-406A-9F21-3CA0D3043042}" dt="2022-12-21T22:37:48.896" v="263"/>
            <ac:picMkLst>
              <pc:docMk/>
              <pc:sldMasterMk cId="0" sldId="2147483808"/>
              <pc:sldLayoutMk cId="0" sldId="2147483801"/>
              <ac:picMk id="11" creationId="{00000000-0000-0000-0000-000000000000}"/>
            </ac:picMkLst>
          </pc:picChg>
          <pc:picChg chg="mod">
            <ac:chgData name="Wright, Shane" userId="8fe1d04b-32ff-4160-962e-1091295527c2" providerId="ADAL" clId="{75E3F251-BF45-406A-9F21-3CA0D3043042}" dt="2022-12-21T22:37:48.896" v="263"/>
            <ac:picMkLst>
              <pc:docMk/>
              <pc:sldMasterMk cId="0" sldId="2147483808"/>
              <pc:sldLayoutMk cId="0" sldId="2147483801"/>
              <ac:picMk id="14" creationId="{00000000-0000-0000-0000-000000000000}"/>
            </ac:picMkLst>
          </pc:picChg>
          <pc:picChg chg="mod">
            <ac:chgData name="Wright, Shane" userId="8fe1d04b-32ff-4160-962e-1091295527c2" providerId="ADAL" clId="{75E3F251-BF45-406A-9F21-3CA0D3043042}" dt="2022-12-21T22:37:48.896" v="263"/>
            <ac:picMkLst>
              <pc:docMk/>
              <pc:sldMasterMk cId="0" sldId="2147483808"/>
              <pc:sldLayoutMk cId="0" sldId="2147483801"/>
              <ac:picMk id="20" creationId="{00000000-0000-0000-0000-000000000000}"/>
            </ac:picMkLst>
          </pc:picChg>
        </pc:sldLayoutChg>
        <pc:sldLayoutChg chg="modSp">
          <pc:chgData name="Wright, Shane" userId="8fe1d04b-32ff-4160-962e-1091295527c2" providerId="ADAL" clId="{75E3F251-BF45-406A-9F21-3CA0D3043042}" dt="2022-12-21T22:37:48.896" v="263"/>
          <pc:sldLayoutMkLst>
            <pc:docMk/>
            <pc:sldMasterMk cId="0" sldId="2147483808"/>
            <pc:sldLayoutMk cId="0" sldId="2147483802"/>
          </pc:sldLayoutMkLst>
          <pc:spChg chg="mod">
            <ac:chgData name="Wright, Shane" userId="8fe1d04b-32ff-4160-962e-1091295527c2" providerId="ADAL" clId="{75E3F251-BF45-406A-9F21-3CA0D3043042}" dt="2022-12-21T22:37:48.896" v="263"/>
            <ac:spMkLst>
              <pc:docMk/>
              <pc:sldMasterMk cId="0" sldId="2147483808"/>
              <pc:sldLayoutMk cId="0" sldId="2147483802"/>
              <ac:spMk id="2" creationId="{00000000-0000-0000-0000-000000000000}"/>
            </ac:spMkLst>
          </pc:spChg>
          <pc:spChg chg="mod">
            <ac:chgData name="Wright, Shane" userId="8fe1d04b-32ff-4160-962e-1091295527c2" providerId="ADAL" clId="{75E3F251-BF45-406A-9F21-3CA0D3043042}" dt="2022-12-21T22:37:48.896" v="263"/>
            <ac:spMkLst>
              <pc:docMk/>
              <pc:sldMasterMk cId="0" sldId="2147483808"/>
              <pc:sldLayoutMk cId="0" sldId="2147483802"/>
              <ac:spMk id="5" creationId="{00000000-0000-0000-0000-000000000000}"/>
            </ac:spMkLst>
          </pc:spChg>
          <pc:spChg chg="mod">
            <ac:chgData name="Wright, Shane" userId="8fe1d04b-32ff-4160-962e-1091295527c2" providerId="ADAL" clId="{75E3F251-BF45-406A-9F21-3CA0D3043042}" dt="2022-12-21T22:37:48.896" v="263"/>
            <ac:spMkLst>
              <pc:docMk/>
              <pc:sldMasterMk cId="0" sldId="2147483808"/>
              <pc:sldLayoutMk cId="0" sldId="2147483802"/>
              <ac:spMk id="7" creationId="{00000000-0000-0000-0000-000000000000}"/>
            </ac:spMkLst>
          </pc:spChg>
          <pc:spChg chg="mod">
            <ac:chgData name="Wright, Shane" userId="8fe1d04b-32ff-4160-962e-1091295527c2" providerId="ADAL" clId="{75E3F251-BF45-406A-9F21-3CA0D3043042}" dt="2022-12-21T22:37:48.896" v="263"/>
            <ac:spMkLst>
              <pc:docMk/>
              <pc:sldMasterMk cId="0" sldId="2147483808"/>
              <pc:sldLayoutMk cId="0" sldId="2147483802"/>
              <ac:spMk id="9" creationId="{00000000-0000-0000-0000-000000000000}"/>
            </ac:spMkLst>
          </pc:spChg>
          <pc:spChg chg="mod">
            <ac:chgData name="Wright, Shane" userId="8fe1d04b-32ff-4160-962e-1091295527c2" providerId="ADAL" clId="{75E3F251-BF45-406A-9F21-3CA0D3043042}" dt="2022-12-21T22:37:48.896" v="263"/>
            <ac:spMkLst>
              <pc:docMk/>
              <pc:sldMasterMk cId="0" sldId="2147483808"/>
              <pc:sldLayoutMk cId="0" sldId="2147483802"/>
              <ac:spMk id="10" creationId="{00000000-0000-0000-0000-000000000000}"/>
            </ac:spMkLst>
          </pc:spChg>
          <pc:spChg chg="mod">
            <ac:chgData name="Wright, Shane" userId="8fe1d04b-32ff-4160-962e-1091295527c2" providerId="ADAL" clId="{75E3F251-BF45-406A-9F21-3CA0D3043042}" dt="2022-12-21T22:37:48.896" v="263"/>
            <ac:spMkLst>
              <pc:docMk/>
              <pc:sldMasterMk cId="0" sldId="2147483808"/>
              <pc:sldLayoutMk cId="0" sldId="2147483802"/>
              <ac:spMk id="12" creationId="{00000000-0000-0000-0000-000000000000}"/>
            </ac:spMkLst>
          </pc:spChg>
        </pc:sldLayoutChg>
      </pc:sldMasterChg>
      <pc:sldMasterChg chg="modSp modSldLayout">
        <pc:chgData name="Wright, Shane" userId="8fe1d04b-32ff-4160-962e-1091295527c2" providerId="ADAL" clId="{75E3F251-BF45-406A-9F21-3CA0D3043042}" dt="2022-12-21T22:37:48.896" v="263"/>
        <pc:sldMasterMkLst>
          <pc:docMk/>
          <pc:sldMasterMk cId="1000187133" sldId="2147483809"/>
        </pc:sldMasterMkLst>
        <pc:spChg chg="mod">
          <ac:chgData name="Wright, Shane" userId="8fe1d04b-32ff-4160-962e-1091295527c2" providerId="ADAL" clId="{75E3F251-BF45-406A-9F21-3CA0D3043042}" dt="2022-12-21T22:37:48.896" v="263"/>
          <ac:spMkLst>
            <pc:docMk/>
            <pc:sldMasterMk cId="1000187133" sldId="2147483809"/>
            <ac:spMk id="2" creationId="{00000000-0000-0000-0000-000000000000}"/>
          </ac:spMkLst>
        </pc:spChg>
        <pc:spChg chg="mod">
          <ac:chgData name="Wright, Shane" userId="8fe1d04b-32ff-4160-962e-1091295527c2" providerId="ADAL" clId="{75E3F251-BF45-406A-9F21-3CA0D3043042}" dt="2022-12-21T22:37:48.896" v="263"/>
          <ac:spMkLst>
            <pc:docMk/>
            <pc:sldMasterMk cId="1000187133" sldId="2147483809"/>
            <ac:spMk id="3" creationId="{00000000-0000-0000-0000-000000000000}"/>
          </ac:spMkLst>
        </pc:spChg>
        <pc:spChg chg="mod">
          <ac:chgData name="Wright, Shane" userId="8fe1d04b-32ff-4160-962e-1091295527c2" providerId="ADAL" clId="{75E3F251-BF45-406A-9F21-3CA0D3043042}" dt="2022-12-21T22:37:48.896" v="263"/>
          <ac:spMkLst>
            <pc:docMk/>
            <pc:sldMasterMk cId="1000187133" sldId="2147483809"/>
            <ac:spMk id="4" creationId="{00000000-0000-0000-0000-000000000000}"/>
          </ac:spMkLst>
        </pc:spChg>
        <pc:spChg chg="mod">
          <ac:chgData name="Wright, Shane" userId="8fe1d04b-32ff-4160-962e-1091295527c2" providerId="ADAL" clId="{75E3F251-BF45-406A-9F21-3CA0D3043042}" dt="2022-12-21T22:37:48.896" v="263"/>
          <ac:spMkLst>
            <pc:docMk/>
            <pc:sldMasterMk cId="1000187133" sldId="2147483809"/>
            <ac:spMk id="5" creationId="{00000000-0000-0000-0000-000000000000}"/>
          </ac:spMkLst>
        </pc:spChg>
        <pc:spChg chg="mod">
          <ac:chgData name="Wright, Shane" userId="8fe1d04b-32ff-4160-962e-1091295527c2" providerId="ADAL" clId="{75E3F251-BF45-406A-9F21-3CA0D3043042}" dt="2022-12-21T22:37:48.896" v="263"/>
          <ac:spMkLst>
            <pc:docMk/>
            <pc:sldMasterMk cId="1000187133" sldId="2147483809"/>
            <ac:spMk id="6" creationId="{00000000-0000-0000-0000-000000000000}"/>
          </ac:spMkLst>
        </pc:spChg>
        <pc:sldLayoutChg chg="modSp">
          <pc:chgData name="Wright, Shane" userId="8fe1d04b-32ff-4160-962e-1091295527c2" providerId="ADAL" clId="{75E3F251-BF45-406A-9F21-3CA0D3043042}" dt="2022-12-21T22:37:48.896" v="263"/>
          <pc:sldLayoutMkLst>
            <pc:docMk/>
            <pc:sldMasterMk cId="1000187133" sldId="2147483809"/>
            <pc:sldLayoutMk cId="2892576262" sldId="2147483669"/>
          </pc:sldLayoutMkLst>
          <pc:spChg chg="mod">
            <ac:chgData name="Wright, Shane" userId="8fe1d04b-32ff-4160-962e-1091295527c2" providerId="ADAL" clId="{75E3F251-BF45-406A-9F21-3CA0D3043042}" dt="2022-12-21T22:37:48.896" v="263"/>
            <ac:spMkLst>
              <pc:docMk/>
              <pc:sldMasterMk cId="1000187133" sldId="2147483809"/>
              <pc:sldLayoutMk cId="2892576262" sldId="2147483669"/>
              <ac:spMk id="2" creationId="{00000000-0000-0000-0000-000000000000}"/>
            </ac:spMkLst>
          </pc:spChg>
          <pc:spChg chg="mod">
            <ac:chgData name="Wright, Shane" userId="8fe1d04b-32ff-4160-962e-1091295527c2" providerId="ADAL" clId="{75E3F251-BF45-406A-9F21-3CA0D3043042}" dt="2022-12-21T22:37:48.896" v="263"/>
            <ac:spMkLst>
              <pc:docMk/>
              <pc:sldMasterMk cId="1000187133" sldId="2147483809"/>
              <pc:sldLayoutMk cId="2892576262" sldId="2147483669"/>
              <ac:spMk id="3" creationId="{00000000-0000-0000-0000-000000000000}"/>
            </ac:spMkLst>
          </pc:spChg>
          <pc:spChg chg="mod">
            <ac:chgData name="Wright, Shane" userId="8fe1d04b-32ff-4160-962e-1091295527c2" providerId="ADAL" clId="{75E3F251-BF45-406A-9F21-3CA0D3043042}" dt="2022-12-21T22:37:48.896" v="263"/>
            <ac:spMkLst>
              <pc:docMk/>
              <pc:sldMasterMk cId="1000187133" sldId="2147483809"/>
              <pc:sldLayoutMk cId="2892576262" sldId="2147483669"/>
              <ac:spMk id="4" creationId="{00000000-0000-0000-0000-000000000000}"/>
            </ac:spMkLst>
          </pc:spChg>
        </pc:sldLayoutChg>
        <pc:sldLayoutChg chg="modSp">
          <pc:chgData name="Wright, Shane" userId="8fe1d04b-32ff-4160-962e-1091295527c2" providerId="ADAL" clId="{75E3F251-BF45-406A-9F21-3CA0D3043042}" dt="2022-12-21T22:37:48.896" v="263"/>
          <pc:sldLayoutMkLst>
            <pc:docMk/>
            <pc:sldMasterMk cId="1000187133" sldId="2147483809"/>
            <pc:sldLayoutMk cId="324896844" sldId="2147483670"/>
          </pc:sldLayoutMkLst>
          <pc:spChg chg="mod">
            <ac:chgData name="Wright, Shane" userId="8fe1d04b-32ff-4160-962e-1091295527c2" providerId="ADAL" clId="{75E3F251-BF45-406A-9F21-3CA0D3043042}" dt="2022-12-21T22:37:48.896" v="263"/>
            <ac:spMkLst>
              <pc:docMk/>
              <pc:sldMasterMk cId="1000187133" sldId="2147483809"/>
              <pc:sldLayoutMk cId="324896844" sldId="2147483670"/>
              <ac:spMk id="2" creationId="{00000000-0000-0000-0000-000000000000}"/>
            </ac:spMkLst>
          </pc:spChg>
          <pc:spChg chg="mod">
            <ac:chgData name="Wright, Shane" userId="8fe1d04b-32ff-4160-962e-1091295527c2" providerId="ADAL" clId="{75E3F251-BF45-406A-9F21-3CA0D3043042}" dt="2022-12-21T22:37:48.896" v="263"/>
            <ac:spMkLst>
              <pc:docMk/>
              <pc:sldMasterMk cId="1000187133" sldId="2147483809"/>
              <pc:sldLayoutMk cId="324896844" sldId="2147483670"/>
              <ac:spMk id="3" creationId="{00000000-0000-0000-0000-000000000000}"/>
            </ac:spMkLst>
          </pc:spChg>
          <pc:spChg chg="mod">
            <ac:chgData name="Wright, Shane" userId="8fe1d04b-32ff-4160-962e-1091295527c2" providerId="ADAL" clId="{75E3F251-BF45-406A-9F21-3CA0D3043042}" dt="2022-12-21T22:37:48.896" v="263"/>
            <ac:spMkLst>
              <pc:docMk/>
              <pc:sldMasterMk cId="1000187133" sldId="2147483809"/>
              <pc:sldLayoutMk cId="324896844" sldId="2147483670"/>
              <ac:spMk id="4" creationId="{00000000-0000-0000-0000-000000000000}"/>
            </ac:spMkLst>
          </pc:spChg>
        </pc:sldLayoutChg>
        <pc:sldLayoutChg chg="modSp">
          <pc:chgData name="Wright, Shane" userId="8fe1d04b-32ff-4160-962e-1091295527c2" providerId="ADAL" clId="{75E3F251-BF45-406A-9F21-3CA0D3043042}" dt="2022-12-21T22:37:48.896" v="263"/>
          <pc:sldLayoutMkLst>
            <pc:docMk/>
            <pc:sldMasterMk cId="1000187133" sldId="2147483809"/>
            <pc:sldLayoutMk cId="2467455348" sldId="2147483672"/>
          </pc:sldLayoutMkLst>
          <pc:spChg chg="mod">
            <ac:chgData name="Wright, Shane" userId="8fe1d04b-32ff-4160-962e-1091295527c2" providerId="ADAL" clId="{75E3F251-BF45-406A-9F21-3CA0D3043042}" dt="2022-12-21T22:37:48.896" v="263"/>
            <ac:spMkLst>
              <pc:docMk/>
              <pc:sldMasterMk cId="1000187133" sldId="2147483809"/>
              <pc:sldLayoutMk cId="2467455348" sldId="2147483672"/>
              <ac:spMk id="2" creationId="{00000000-0000-0000-0000-000000000000}"/>
            </ac:spMkLst>
          </pc:spChg>
          <pc:spChg chg="mod">
            <ac:chgData name="Wright, Shane" userId="8fe1d04b-32ff-4160-962e-1091295527c2" providerId="ADAL" clId="{75E3F251-BF45-406A-9F21-3CA0D3043042}" dt="2022-12-21T22:37:48.896" v="263"/>
            <ac:spMkLst>
              <pc:docMk/>
              <pc:sldMasterMk cId="1000187133" sldId="2147483809"/>
              <pc:sldLayoutMk cId="2467455348" sldId="2147483672"/>
              <ac:spMk id="3" creationId="{00000000-0000-0000-0000-000000000000}"/>
            </ac:spMkLst>
          </pc:spChg>
        </pc:sldLayoutChg>
        <pc:sldLayoutChg chg="modSp">
          <pc:chgData name="Wright, Shane" userId="8fe1d04b-32ff-4160-962e-1091295527c2" providerId="ADAL" clId="{75E3F251-BF45-406A-9F21-3CA0D3043042}" dt="2022-12-21T22:37:48.896" v="263"/>
          <pc:sldLayoutMkLst>
            <pc:docMk/>
            <pc:sldMasterMk cId="1000187133" sldId="2147483809"/>
            <pc:sldLayoutMk cId="2577020612" sldId="2147483673"/>
          </pc:sldLayoutMkLst>
          <pc:spChg chg="mod">
            <ac:chgData name="Wright, Shane" userId="8fe1d04b-32ff-4160-962e-1091295527c2" providerId="ADAL" clId="{75E3F251-BF45-406A-9F21-3CA0D3043042}" dt="2022-12-21T22:37:48.896" v="263"/>
            <ac:spMkLst>
              <pc:docMk/>
              <pc:sldMasterMk cId="1000187133" sldId="2147483809"/>
              <pc:sldLayoutMk cId="2577020612" sldId="2147483673"/>
              <ac:spMk id="2" creationId="{00000000-0000-0000-0000-000000000000}"/>
            </ac:spMkLst>
          </pc:spChg>
          <pc:spChg chg="mod">
            <ac:chgData name="Wright, Shane" userId="8fe1d04b-32ff-4160-962e-1091295527c2" providerId="ADAL" clId="{75E3F251-BF45-406A-9F21-3CA0D3043042}" dt="2022-12-21T22:37:48.896" v="263"/>
            <ac:spMkLst>
              <pc:docMk/>
              <pc:sldMasterMk cId="1000187133" sldId="2147483809"/>
              <pc:sldLayoutMk cId="2577020612" sldId="2147483673"/>
              <ac:spMk id="5" creationId="{00000000-0000-0000-0000-000000000000}"/>
            </ac:spMkLst>
          </pc:spChg>
          <pc:spChg chg="mod">
            <ac:chgData name="Wright, Shane" userId="8fe1d04b-32ff-4160-962e-1091295527c2" providerId="ADAL" clId="{75E3F251-BF45-406A-9F21-3CA0D3043042}" dt="2022-12-21T22:37:48.896" v="263"/>
            <ac:spMkLst>
              <pc:docMk/>
              <pc:sldMasterMk cId="1000187133" sldId="2147483809"/>
              <pc:sldLayoutMk cId="2577020612" sldId="2147483673"/>
              <ac:spMk id="10" creationId="{00000000-0000-0000-0000-000000000000}"/>
            </ac:spMkLst>
          </pc:spChg>
        </pc:sldLayoutChg>
        <pc:sldLayoutChg chg="modSp">
          <pc:chgData name="Wright, Shane" userId="8fe1d04b-32ff-4160-962e-1091295527c2" providerId="ADAL" clId="{75E3F251-BF45-406A-9F21-3CA0D3043042}" dt="2022-12-21T22:37:48.896" v="263"/>
          <pc:sldLayoutMkLst>
            <pc:docMk/>
            <pc:sldMasterMk cId="1000187133" sldId="2147483809"/>
            <pc:sldLayoutMk cId="2777543191" sldId="2147483810"/>
          </pc:sldLayoutMkLst>
          <pc:spChg chg="mod">
            <ac:chgData name="Wright, Shane" userId="8fe1d04b-32ff-4160-962e-1091295527c2" providerId="ADAL" clId="{75E3F251-BF45-406A-9F21-3CA0D3043042}" dt="2022-12-21T22:37:48.896" v="263"/>
            <ac:spMkLst>
              <pc:docMk/>
              <pc:sldMasterMk cId="1000187133" sldId="2147483809"/>
              <pc:sldLayoutMk cId="2777543191" sldId="2147483810"/>
              <ac:spMk id="2" creationId="{00000000-0000-0000-0000-000000000000}"/>
            </ac:spMkLst>
          </pc:spChg>
          <pc:spChg chg="mod">
            <ac:chgData name="Wright, Shane" userId="8fe1d04b-32ff-4160-962e-1091295527c2" providerId="ADAL" clId="{75E3F251-BF45-406A-9F21-3CA0D3043042}" dt="2022-12-21T22:37:48.896" v="263"/>
            <ac:spMkLst>
              <pc:docMk/>
              <pc:sldMasterMk cId="1000187133" sldId="2147483809"/>
              <pc:sldLayoutMk cId="2777543191" sldId="2147483810"/>
              <ac:spMk id="3" creationId="{00000000-0000-0000-0000-000000000000}"/>
            </ac:spMkLst>
          </pc:spChg>
        </pc:sldLayoutChg>
        <pc:sldLayoutChg chg="modSp">
          <pc:chgData name="Wright, Shane" userId="8fe1d04b-32ff-4160-962e-1091295527c2" providerId="ADAL" clId="{75E3F251-BF45-406A-9F21-3CA0D3043042}" dt="2022-12-21T22:37:48.896" v="263"/>
          <pc:sldLayoutMkLst>
            <pc:docMk/>
            <pc:sldMasterMk cId="1000187133" sldId="2147483809"/>
            <pc:sldLayoutMk cId="618901160" sldId="2147483812"/>
          </pc:sldLayoutMkLst>
          <pc:spChg chg="mod">
            <ac:chgData name="Wright, Shane" userId="8fe1d04b-32ff-4160-962e-1091295527c2" providerId="ADAL" clId="{75E3F251-BF45-406A-9F21-3CA0D3043042}" dt="2022-12-21T22:37:48.896" v="263"/>
            <ac:spMkLst>
              <pc:docMk/>
              <pc:sldMasterMk cId="1000187133" sldId="2147483809"/>
              <pc:sldLayoutMk cId="618901160" sldId="2147483812"/>
              <ac:spMk id="2" creationId="{00000000-0000-0000-0000-000000000000}"/>
            </ac:spMkLst>
          </pc:spChg>
          <pc:spChg chg="mod">
            <ac:chgData name="Wright, Shane" userId="8fe1d04b-32ff-4160-962e-1091295527c2" providerId="ADAL" clId="{75E3F251-BF45-406A-9F21-3CA0D3043042}" dt="2022-12-21T22:37:48.896" v="263"/>
            <ac:spMkLst>
              <pc:docMk/>
              <pc:sldMasterMk cId="1000187133" sldId="2147483809"/>
              <pc:sldLayoutMk cId="618901160" sldId="2147483812"/>
              <ac:spMk id="3" creationId="{00000000-0000-0000-0000-000000000000}"/>
            </ac:spMkLst>
          </pc:spChg>
        </pc:sldLayoutChg>
        <pc:sldLayoutChg chg="modSp">
          <pc:chgData name="Wright, Shane" userId="8fe1d04b-32ff-4160-962e-1091295527c2" providerId="ADAL" clId="{75E3F251-BF45-406A-9F21-3CA0D3043042}" dt="2022-12-21T22:37:48.896" v="263"/>
          <pc:sldLayoutMkLst>
            <pc:docMk/>
            <pc:sldMasterMk cId="1000187133" sldId="2147483809"/>
            <pc:sldLayoutMk cId="3155827148" sldId="2147483813"/>
          </pc:sldLayoutMkLst>
          <pc:spChg chg="mod">
            <ac:chgData name="Wright, Shane" userId="8fe1d04b-32ff-4160-962e-1091295527c2" providerId="ADAL" clId="{75E3F251-BF45-406A-9F21-3CA0D3043042}" dt="2022-12-21T22:37:48.896" v="263"/>
            <ac:spMkLst>
              <pc:docMk/>
              <pc:sldMasterMk cId="1000187133" sldId="2147483809"/>
              <pc:sldLayoutMk cId="3155827148" sldId="2147483813"/>
              <ac:spMk id="3" creationId="{00000000-0000-0000-0000-000000000000}"/>
            </ac:spMkLst>
          </pc:spChg>
          <pc:spChg chg="mod">
            <ac:chgData name="Wright, Shane" userId="8fe1d04b-32ff-4160-962e-1091295527c2" providerId="ADAL" clId="{75E3F251-BF45-406A-9F21-3CA0D3043042}" dt="2022-12-21T22:37:48.896" v="263"/>
            <ac:spMkLst>
              <pc:docMk/>
              <pc:sldMasterMk cId="1000187133" sldId="2147483809"/>
              <pc:sldLayoutMk cId="3155827148" sldId="2147483813"/>
              <ac:spMk id="4" creationId="{00000000-0000-0000-0000-000000000000}"/>
            </ac:spMkLst>
          </pc:spChg>
        </pc:sldLayoutChg>
        <pc:sldLayoutChg chg="modSp">
          <pc:chgData name="Wright, Shane" userId="8fe1d04b-32ff-4160-962e-1091295527c2" providerId="ADAL" clId="{75E3F251-BF45-406A-9F21-3CA0D3043042}" dt="2022-12-21T22:37:48.896" v="263"/>
          <pc:sldLayoutMkLst>
            <pc:docMk/>
            <pc:sldMasterMk cId="1000187133" sldId="2147483809"/>
            <pc:sldLayoutMk cId="1070717330" sldId="2147483814"/>
          </pc:sldLayoutMkLst>
          <pc:spChg chg="mod">
            <ac:chgData name="Wright, Shane" userId="8fe1d04b-32ff-4160-962e-1091295527c2" providerId="ADAL" clId="{75E3F251-BF45-406A-9F21-3CA0D3043042}" dt="2022-12-21T22:37:48.896" v="263"/>
            <ac:spMkLst>
              <pc:docMk/>
              <pc:sldMasterMk cId="1000187133" sldId="2147483809"/>
              <pc:sldLayoutMk cId="1070717330" sldId="2147483814"/>
              <ac:spMk id="2" creationId="{00000000-0000-0000-0000-000000000000}"/>
            </ac:spMkLst>
          </pc:spChg>
          <pc:spChg chg="mod">
            <ac:chgData name="Wright, Shane" userId="8fe1d04b-32ff-4160-962e-1091295527c2" providerId="ADAL" clId="{75E3F251-BF45-406A-9F21-3CA0D3043042}" dt="2022-12-21T22:37:48.896" v="263"/>
            <ac:spMkLst>
              <pc:docMk/>
              <pc:sldMasterMk cId="1000187133" sldId="2147483809"/>
              <pc:sldLayoutMk cId="1070717330" sldId="2147483814"/>
              <ac:spMk id="3" creationId="{00000000-0000-0000-0000-000000000000}"/>
            </ac:spMkLst>
          </pc:spChg>
          <pc:spChg chg="mod">
            <ac:chgData name="Wright, Shane" userId="8fe1d04b-32ff-4160-962e-1091295527c2" providerId="ADAL" clId="{75E3F251-BF45-406A-9F21-3CA0D3043042}" dt="2022-12-21T22:37:48.896" v="263"/>
            <ac:spMkLst>
              <pc:docMk/>
              <pc:sldMasterMk cId="1000187133" sldId="2147483809"/>
              <pc:sldLayoutMk cId="1070717330" sldId="2147483814"/>
              <ac:spMk id="4" creationId="{00000000-0000-0000-0000-000000000000}"/>
            </ac:spMkLst>
          </pc:spChg>
          <pc:spChg chg="mod">
            <ac:chgData name="Wright, Shane" userId="8fe1d04b-32ff-4160-962e-1091295527c2" providerId="ADAL" clId="{75E3F251-BF45-406A-9F21-3CA0D3043042}" dt="2022-12-21T22:37:48.896" v="263"/>
            <ac:spMkLst>
              <pc:docMk/>
              <pc:sldMasterMk cId="1000187133" sldId="2147483809"/>
              <pc:sldLayoutMk cId="1070717330" sldId="2147483814"/>
              <ac:spMk id="5" creationId="{00000000-0000-0000-0000-000000000000}"/>
            </ac:spMkLst>
          </pc:spChg>
          <pc:spChg chg="mod">
            <ac:chgData name="Wright, Shane" userId="8fe1d04b-32ff-4160-962e-1091295527c2" providerId="ADAL" clId="{75E3F251-BF45-406A-9F21-3CA0D3043042}" dt="2022-12-21T22:37:48.896" v="263"/>
            <ac:spMkLst>
              <pc:docMk/>
              <pc:sldMasterMk cId="1000187133" sldId="2147483809"/>
              <pc:sldLayoutMk cId="1070717330" sldId="2147483814"/>
              <ac:spMk id="6" creationId="{00000000-0000-0000-0000-000000000000}"/>
            </ac:spMkLst>
          </pc:spChg>
        </pc:sldLayoutChg>
      </pc:sldMasterChg>
      <pc:sldMasterChg chg="addSp modSldLayout">
        <pc:chgData name="Wright, Shane" userId="8fe1d04b-32ff-4160-962e-1091295527c2" providerId="ADAL" clId="{75E3F251-BF45-406A-9F21-3CA0D3043042}" dt="2022-12-21T22:37:43.707" v="260"/>
        <pc:sldMasterMkLst>
          <pc:docMk/>
          <pc:sldMasterMk cId="3307642006" sldId="2147483815"/>
        </pc:sldMasterMkLst>
        <pc:spChg chg="add">
          <ac:chgData name="Wright, Shane" userId="8fe1d04b-32ff-4160-962e-1091295527c2" providerId="ADAL" clId="{75E3F251-BF45-406A-9F21-3CA0D3043042}" dt="2022-12-21T22:37:43.707" v="260"/>
          <ac:spMkLst>
            <pc:docMk/>
            <pc:sldMasterMk cId="3307642006" sldId="2147483815"/>
            <ac:spMk id="8" creationId="{B138C1B1-CB76-433C-B468-D94CB0CCA75F}"/>
          </ac:spMkLst>
        </pc:spChg>
        <pc:picChg chg="add">
          <ac:chgData name="Wright, Shane" userId="8fe1d04b-32ff-4160-962e-1091295527c2" providerId="ADAL" clId="{75E3F251-BF45-406A-9F21-3CA0D3043042}" dt="2022-12-21T22:37:43.707" v="260"/>
          <ac:picMkLst>
            <pc:docMk/>
            <pc:sldMasterMk cId="3307642006" sldId="2147483815"/>
            <ac:picMk id="7" creationId="{F22A8686-B190-4C97-84A5-5ED7DB5E111B}"/>
          </ac:picMkLst>
        </pc:picChg>
        <pc:sldLayoutChg chg="addSp">
          <pc:chgData name="Wright, Shane" userId="8fe1d04b-32ff-4160-962e-1091295527c2" providerId="ADAL" clId="{75E3F251-BF45-406A-9F21-3CA0D3043042}" dt="2022-12-21T22:37:43.707" v="260"/>
          <pc:sldLayoutMkLst>
            <pc:docMk/>
            <pc:sldMasterMk cId="3307642006" sldId="2147483815"/>
            <pc:sldLayoutMk cId="701701298" sldId="2147483816"/>
          </pc:sldLayoutMkLst>
          <pc:picChg chg="add">
            <ac:chgData name="Wright, Shane" userId="8fe1d04b-32ff-4160-962e-1091295527c2" providerId="ADAL" clId="{75E3F251-BF45-406A-9F21-3CA0D3043042}" dt="2022-12-21T22:37:43.707" v="260"/>
            <ac:picMkLst>
              <pc:docMk/>
              <pc:sldMasterMk cId="3307642006" sldId="2147483815"/>
              <pc:sldLayoutMk cId="701701298" sldId="2147483816"/>
              <ac:picMk id="7" creationId="{5F64A9C4-9690-49EE-8A99-7AA464C9DD62}"/>
            </ac:picMkLst>
          </pc:picChg>
          <pc:picChg chg="add">
            <ac:chgData name="Wright, Shane" userId="8fe1d04b-32ff-4160-962e-1091295527c2" providerId="ADAL" clId="{75E3F251-BF45-406A-9F21-3CA0D3043042}" dt="2022-12-21T22:37:43.707" v="260"/>
            <ac:picMkLst>
              <pc:docMk/>
              <pc:sldMasterMk cId="3307642006" sldId="2147483815"/>
              <pc:sldLayoutMk cId="701701298" sldId="2147483816"/>
              <ac:picMk id="8" creationId="{47288ABB-1763-4FF6-AB10-FC634CCD7909}"/>
            </ac:picMkLst>
          </pc:picChg>
        </pc:sldLayoutChg>
        <pc:sldLayoutChg chg="addSp">
          <pc:chgData name="Wright, Shane" userId="8fe1d04b-32ff-4160-962e-1091295527c2" providerId="ADAL" clId="{75E3F251-BF45-406A-9F21-3CA0D3043042}" dt="2022-12-21T22:37:43.707" v="260"/>
          <pc:sldLayoutMkLst>
            <pc:docMk/>
            <pc:sldMasterMk cId="3307642006" sldId="2147483815"/>
            <pc:sldLayoutMk cId="1593533003" sldId="2147483819"/>
          </pc:sldLayoutMkLst>
          <pc:picChg chg="add">
            <ac:chgData name="Wright, Shane" userId="8fe1d04b-32ff-4160-962e-1091295527c2" providerId="ADAL" clId="{75E3F251-BF45-406A-9F21-3CA0D3043042}" dt="2022-12-21T22:37:43.707" v="260"/>
            <ac:picMkLst>
              <pc:docMk/>
              <pc:sldMasterMk cId="3307642006" sldId="2147483815"/>
              <pc:sldLayoutMk cId="1593533003" sldId="2147483819"/>
              <ac:picMk id="8" creationId="{57E567E7-8D5C-4FB2-9313-7161C4837852}"/>
            </ac:picMkLst>
          </pc:picChg>
          <pc:picChg chg="add">
            <ac:chgData name="Wright, Shane" userId="8fe1d04b-32ff-4160-962e-1091295527c2" providerId="ADAL" clId="{75E3F251-BF45-406A-9F21-3CA0D3043042}" dt="2022-12-21T22:37:43.707" v="260"/>
            <ac:picMkLst>
              <pc:docMk/>
              <pc:sldMasterMk cId="3307642006" sldId="2147483815"/>
              <pc:sldLayoutMk cId="1593533003" sldId="2147483819"/>
              <ac:picMk id="9" creationId="{B8D34FFB-7315-4013-9CB6-49936EA4761A}"/>
            </ac:picMkLst>
          </pc:picChg>
        </pc:sldLayoutChg>
        <pc:sldLayoutChg chg="addSp">
          <pc:chgData name="Wright, Shane" userId="8fe1d04b-32ff-4160-962e-1091295527c2" providerId="ADAL" clId="{75E3F251-BF45-406A-9F21-3CA0D3043042}" dt="2022-12-21T22:37:43.707" v="260"/>
          <pc:sldLayoutMkLst>
            <pc:docMk/>
            <pc:sldMasterMk cId="3307642006" sldId="2147483815"/>
            <pc:sldLayoutMk cId="1864306548" sldId="2147483821"/>
          </pc:sldLayoutMkLst>
          <pc:picChg chg="add">
            <ac:chgData name="Wright, Shane" userId="8fe1d04b-32ff-4160-962e-1091295527c2" providerId="ADAL" clId="{75E3F251-BF45-406A-9F21-3CA0D3043042}" dt="2022-12-21T22:37:43.707" v="260"/>
            <ac:picMkLst>
              <pc:docMk/>
              <pc:sldMasterMk cId="3307642006" sldId="2147483815"/>
              <pc:sldLayoutMk cId="1864306548" sldId="2147483821"/>
              <ac:picMk id="6" creationId="{C8233E13-B4D9-4BF5-8523-A2238D24AD71}"/>
            </ac:picMkLst>
          </pc:picChg>
          <pc:picChg chg="add">
            <ac:chgData name="Wright, Shane" userId="8fe1d04b-32ff-4160-962e-1091295527c2" providerId="ADAL" clId="{75E3F251-BF45-406A-9F21-3CA0D3043042}" dt="2022-12-21T22:37:43.707" v="260"/>
            <ac:picMkLst>
              <pc:docMk/>
              <pc:sldMasterMk cId="3307642006" sldId="2147483815"/>
              <pc:sldLayoutMk cId="1864306548" sldId="2147483821"/>
              <ac:picMk id="7" creationId="{FC88F2F6-1053-4DD5-8023-519879078368}"/>
            </ac:picMkLst>
          </pc:picChg>
        </pc:sldLayoutChg>
        <pc:sldLayoutChg chg="addSp">
          <pc:chgData name="Wright, Shane" userId="8fe1d04b-32ff-4160-962e-1091295527c2" providerId="ADAL" clId="{75E3F251-BF45-406A-9F21-3CA0D3043042}" dt="2022-12-21T22:37:43.707" v="260"/>
          <pc:sldLayoutMkLst>
            <pc:docMk/>
            <pc:sldMasterMk cId="3307642006" sldId="2147483815"/>
            <pc:sldLayoutMk cId="2311574596" sldId="2147483822"/>
          </pc:sldLayoutMkLst>
          <pc:picChg chg="add">
            <ac:chgData name="Wright, Shane" userId="8fe1d04b-32ff-4160-962e-1091295527c2" providerId="ADAL" clId="{75E3F251-BF45-406A-9F21-3CA0D3043042}" dt="2022-12-21T22:37:43.707" v="260"/>
            <ac:picMkLst>
              <pc:docMk/>
              <pc:sldMasterMk cId="3307642006" sldId="2147483815"/>
              <pc:sldLayoutMk cId="2311574596" sldId="2147483822"/>
              <ac:picMk id="5" creationId="{0451D4CC-423A-42B5-A294-4BAB5A3B0331}"/>
            </ac:picMkLst>
          </pc:picChg>
          <pc:picChg chg="add">
            <ac:chgData name="Wright, Shane" userId="8fe1d04b-32ff-4160-962e-1091295527c2" providerId="ADAL" clId="{75E3F251-BF45-406A-9F21-3CA0D3043042}" dt="2022-12-21T22:37:43.707" v="260"/>
            <ac:picMkLst>
              <pc:docMk/>
              <pc:sldMasterMk cId="3307642006" sldId="2147483815"/>
              <pc:sldLayoutMk cId="2311574596" sldId="2147483822"/>
              <ac:picMk id="6" creationId="{85F10A20-36D3-4C87-A8C4-12FF1CFABECF}"/>
            </ac:picMkLst>
          </pc:picChg>
        </pc:sldLayoutChg>
      </pc:sldMasterChg>
    </pc:docChg>
  </pc:docChgLst>
  <pc:docChgLst>
    <pc:chgData name="Lydic, Carol S" userId="S::clydic@usgs.gov::efc353d9-2592-4662-9854-fb1bc13a8c51" providerId="AD" clId="Web-{A1E075BB-DE6C-3CBD-D2D6-0E15C9D5C39B}"/>
    <pc:docChg chg="addSld delSld modSld">
      <pc:chgData name="Lydic, Carol S" userId="S::clydic@usgs.gov::efc353d9-2592-4662-9854-fb1bc13a8c51" providerId="AD" clId="Web-{A1E075BB-DE6C-3CBD-D2D6-0E15C9D5C39B}" dt="2023-01-09T19:31:16.098" v="24" actId="20577"/>
      <pc:docMkLst>
        <pc:docMk/>
      </pc:docMkLst>
      <pc:sldChg chg="addSp delSp modSp">
        <pc:chgData name="Lydic, Carol S" userId="S::clydic@usgs.gov::efc353d9-2592-4662-9854-fb1bc13a8c51" providerId="AD" clId="Web-{A1E075BB-DE6C-3CBD-D2D6-0E15C9D5C39B}" dt="2023-01-09T19:24:39.109" v="1"/>
        <pc:sldMkLst>
          <pc:docMk/>
          <pc:sldMk cId="2088823612" sldId="6366"/>
        </pc:sldMkLst>
        <pc:picChg chg="add del mod">
          <ac:chgData name="Lydic, Carol S" userId="S::clydic@usgs.gov::efc353d9-2592-4662-9854-fb1bc13a8c51" providerId="AD" clId="Web-{A1E075BB-DE6C-3CBD-D2D6-0E15C9D5C39B}" dt="2023-01-09T19:24:39.109" v="1"/>
          <ac:picMkLst>
            <pc:docMk/>
            <pc:sldMk cId="2088823612" sldId="6366"/>
            <ac:picMk id="4" creationId="{FAEAEE98-8650-12BC-811D-4A552C828A19}"/>
          </ac:picMkLst>
        </pc:picChg>
      </pc:sldChg>
      <pc:sldChg chg="new del">
        <pc:chgData name="Lydic, Carol S" userId="S::clydic@usgs.gov::efc353d9-2592-4662-9854-fb1bc13a8c51" providerId="AD" clId="Web-{A1E075BB-DE6C-3CBD-D2D6-0E15C9D5C39B}" dt="2023-01-09T19:25:44.594" v="3"/>
        <pc:sldMkLst>
          <pc:docMk/>
          <pc:sldMk cId="585217496" sldId="2142533205"/>
        </pc:sldMkLst>
      </pc:sldChg>
      <pc:sldChg chg="addSp delSp modSp new">
        <pc:chgData name="Lydic, Carol S" userId="S::clydic@usgs.gov::efc353d9-2592-4662-9854-fb1bc13a8c51" providerId="AD" clId="Web-{A1E075BB-DE6C-3CBD-D2D6-0E15C9D5C39B}" dt="2023-01-09T19:31:16.098" v="24" actId="20577"/>
        <pc:sldMkLst>
          <pc:docMk/>
          <pc:sldMk cId="3695275624" sldId="2142533205"/>
        </pc:sldMkLst>
        <pc:spChg chg="mod">
          <ac:chgData name="Lydic, Carol S" userId="S::clydic@usgs.gov::efc353d9-2592-4662-9854-fb1bc13a8c51" providerId="AD" clId="Web-{A1E075BB-DE6C-3CBD-D2D6-0E15C9D5C39B}" dt="2023-01-09T19:31:16.098" v="24" actId="20577"/>
          <ac:spMkLst>
            <pc:docMk/>
            <pc:sldMk cId="3695275624" sldId="2142533205"/>
            <ac:spMk id="3" creationId="{15D3F2CA-2A0A-3AC9-2AAC-AA26B360F24A}"/>
          </ac:spMkLst>
        </pc:spChg>
        <pc:picChg chg="add mod">
          <ac:chgData name="Lydic, Carol S" userId="S::clydic@usgs.gov::efc353d9-2592-4662-9854-fb1bc13a8c51" providerId="AD" clId="Web-{A1E075BB-DE6C-3CBD-D2D6-0E15C9D5C39B}" dt="2023-01-09T19:29:52.003" v="19" actId="1076"/>
          <ac:picMkLst>
            <pc:docMk/>
            <pc:sldMk cId="3695275624" sldId="2142533205"/>
            <ac:picMk id="5" creationId="{4553EA84-3D58-F78A-D609-F202CF333A44}"/>
          </ac:picMkLst>
        </pc:picChg>
        <pc:picChg chg="add del mod">
          <ac:chgData name="Lydic, Carol S" userId="S::clydic@usgs.gov::efc353d9-2592-4662-9854-fb1bc13a8c51" providerId="AD" clId="Web-{A1E075BB-DE6C-3CBD-D2D6-0E15C9D5C39B}" dt="2023-01-09T19:26:41.594" v="8"/>
          <ac:picMkLst>
            <pc:docMk/>
            <pc:sldMk cId="3695275624" sldId="2142533205"/>
            <ac:picMk id="6" creationId="{F352D4F1-842B-3F2B-263C-316156387A2F}"/>
          </ac:picMkLst>
        </pc:picChg>
        <pc:picChg chg="add del mod">
          <ac:chgData name="Lydic, Carol S" userId="S::clydic@usgs.gov::efc353d9-2592-4662-9854-fb1bc13a8c51" providerId="AD" clId="Web-{A1E075BB-DE6C-3CBD-D2D6-0E15C9D5C39B}" dt="2023-01-09T19:27:08.110" v="11"/>
          <ac:picMkLst>
            <pc:docMk/>
            <pc:sldMk cId="3695275624" sldId="2142533205"/>
            <ac:picMk id="7" creationId="{28136A0F-B1CE-F412-05B1-1690B8E0DD02}"/>
          </ac:picMkLst>
        </pc:picChg>
        <pc:picChg chg="add del mod">
          <ac:chgData name="Lydic, Carol S" userId="S::clydic@usgs.gov::efc353d9-2592-4662-9854-fb1bc13a8c51" providerId="AD" clId="Web-{A1E075BB-DE6C-3CBD-D2D6-0E15C9D5C39B}" dt="2023-01-09T19:27:27.548" v="14"/>
          <ac:picMkLst>
            <pc:docMk/>
            <pc:sldMk cId="3695275624" sldId="2142533205"/>
            <ac:picMk id="8" creationId="{EB4D0149-9361-55EF-260D-B01081F44C7D}"/>
          </ac:picMkLst>
        </pc:picChg>
        <pc:picChg chg="add mod">
          <ac:chgData name="Lydic, Carol S" userId="S::clydic@usgs.gov::efc353d9-2592-4662-9854-fb1bc13a8c51" providerId="AD" clId="Web-{A1E075BB-DE6C-3CBD-D2D6-0E15C9D5C39B}" dt="2023-01-09T19:29:34.503" v="18" actId="1076"/>
          <ac:picMkLst>
            <pc:docMk/>
            <pc:sldMk cId="3695275624" sldId="2142533205"/>
            <ac:picMk id="9" creationId="{9CE7DD2B-EE1F-DA43-8B2F-FEFAA622F75C}"/>
          </ac:picMkLst>
        </pc:picChg>
      </pc:sldChg>
    </pc:docChg>
  </pc:docChgLst>
  <pc:docChgLst>
    <pc:chgData name="Wright, Shane" userId="S::wright@usgs.gov::8fe1d04b-32ff-4160-962e-1091295527c2" providerId="AD" clId="Web-{DF87FC10-82B5-AD99-1C13-3695BABA716F}"/>
    <pc:docChg chg="modSld">
      <pc:chgData name="Wright, Shane" userId="S::wright@usgs.gov::8fe1d04b-32ff-4160-962e-1091295527c2" providerId="AD" clId="Web-{DF87FC10-82B5-AD99-1C13-3695BABA716F}" dt="2023-01-09T16:45:57.961" v="3" actId="20577"/>
      <pc:docMkLst>
        <pc:docMk/>
      </pc:docMkLst>
      <pc:sldChg chg="modSp">
        <pc:chgData name="Wright, Shane" userId="S::wright@usgs.gov::8fe1d04b-32ff-4160-962e-1091295527c2" providerId="AD" clId="Web-{DF87FC10-82B5-AD99-1C13-3695BABA716F}" dt="2023-01-09T16:45:57.961" v="3" actId="20577"/>
        <pc:sldMkLst>
          <pc:docMk/>
          <pc:sldMk cId="229747602" sldId="6342"/>
        </pc:sldMkLst>
        <pc:spChg chg="mod">
          <ac:chgData name="Wright, Shane" userId="S::wright@usgs.gov::8fe1d04b-32ff-4160-962e-1091295527c2" providerId="AD" clId="Web-{DF87FC10-82B5-AD99-1C13-3695BABA716F}" dt="2023-01-09T16:45:57.961" v="3" actId="20577"/>
          <ac:spMkLst>
            <pc:docMk/>
            <pc:sldMk cId="229747602" sldId="6342"/>
            <ac:spMk id="3" creationId="{1AD609F5-0CA8-456E-B56B-47C393C6FDFD}"/>
          </ac:spMkLst>
        </pc:spChg>
      </pc:sldChg>
    </pc:docChg>
  </pc:docChgLst>
  <pc:docChgLst>
    <pc:chgData name="DeVaughan, Claire" userId="89b98a19-cb84-43e2-b347-a7971dced8bc" providerId="ADAL" clId="{EEB2317D-B586-48C9-A086-488798540D84}"/>
    <pc:docChg chg="custSel addSld delSld modSld">
      <pc:chgData name="DeVaughan, Claire" userId="89b98a19-cb84-43e2-b347-a7971dced8bc" providerId="ADAL" clId="{EEB2317D-B586-48C9-A086-488798540D84}" dt="2022-11-29T17:58:33.685" v="363" actId="729"/>
      <pc:docMkLst>
        <pc:docMk/>
      </pc:docMkLst>
      <pc:sldChg chg="mod modShow">
        <pc:chgData name="DeVaughan, Claire" userId="89b98a19-cb84-43e2-b347-a7971dced8bc" providerId="ADAL" clId="{EEB2317D-B586-48C9-A086-488798540D84}" dt="2022-11-29T17:58:33.685" v="363" actId="729"/>
        <pc:sldMkLst>
          <pc:docMk/>
          <pc:sldMk cId="3757668836" sldId="269"/>
        </pc:sldMkLst>
      </pc:sldChg>
      <pc:sldChg chg="mod modShow">
        <pc:chgData name="DeVaughan, Claire" userId="89b98a19-cb84-43e2-b347-a7971dced8bc" providerId="ADAL" clId="{EEB2317D-B586-48C9-A086-488798540D84}" dt="2022-11-29T17:34:41.489" v="0" actId="729"/>
        <pc:sldMkLst>
          <pc:docMk/>
          <pc:sldMk cId="2369965956" sldId="485"/>
        </pc:sldMkLst>
      </pc:sldChg>
      <pc:sldChg chg="mod modShow">
        <pc:chgData name="DeVaughan, Claire" userId="89b98a19-cb84-43e2-b347-a7971dced8bc" providerId="ADAL" clId="{EEB2317D-B586-48C9-A086-488798540D84}" dt="2022-11-29T17:39:50.903" v="98" actId="729"/>
        <pc:sldMkLst>
          <pc:docMk/>
          <pc:sldMk cId="1494624385" sldId="933"/>
        </pc:sldMkLst>
      </pc:sldChg>
      <pc:sldChg chg="mod modShow">
        <pc:chgData name="DeVaughan, Claire" userId="89b98a19-cb84-43e2-b347-a7971dced8bc" providerId="ADAL" clId="{EEB2317D-B586-48C9-A086-488798540D84}" dt="2022-11-29T17:58:33.685" v="363" actId="729"/>
        <pc:sldMkLst>
          <pc:docMk/>
          <pc:sldMk cId="3395377760" sldId="1981"/>
        </pc:sldMkLst>
      </pc:sldChg>
      <pc:sldChg chg="mod modShow">
        <pc:chgData name="DeVaughan, Claire" userId="89b98a19-cb84-43e2-b347-a7971dced8bc" providerId="ADAL" clId="{EEB2317D-B586-48C9-A086-488798540D84}" dt="2022-11-29T17:58:33.685" v="363" actId="729"/>
        <pc:sldMkLst>
          <pc:docMk/>
          <pc:sldMk cId="3023397635" sldId="2027"/>
        </pc:sldMkLst>
      </pc:sldChg>
      <pc:sldChg chg="mod modShow">
        <pc:chgData name="DeVaughan, Claire" userId="89b98a19-cb84-43e2-b347-a7971dced8bc" providerId="ADAL" clId="{EEB2317D-B586-48C9-A086-488798540D84}" dt="2022-11-29T17:58:33.685" v="363" actId="729"/>
        <pc:sldMkLst>
          <pc:docMk/>
          <pc:sldMk cId="3433278555" sldId="2032"/>
        </pc:sldMkLst>
      </pc:sldChg>
      <pc:sldChg chg="modSp mod modNotesTx">
        <pc:chgData name="DeVaughan, Claire" userId="89b98a19-cb84-43e2-b347-a7971dced8bc" providerId="ADAL" clId="{EEB2317D-B586-48C9-A086-488798540D84}" dt="2022-11-29T17:57:59.748" v="362" actId="6549"/>
        <pc:sldMkLst>
          <pc:docMk/>
          <pc:sldMk cId="1978561997" sldId="2041"/>
        </pc:sldMkLst>
        <pc:spChg chg="mod">
          <ac:chgData name="DeVaughan, Claire" userId="89b98a19-cb84-43e2-b347-a7971dced8bc" providerId="ADAL" clId="{EEB2317D-B586-48C9-A086-488798540D84}" dt="2022-11-29T17:57:04.819" v="209" actId="20577"/>
          <ac:spMkLst>
            <pc:docMk/>
            <pc:sldMk cId="1978561997" sldId="2041"/>
            <ac:spMk id="19" creationId="{05CD29D1-52BB-456A-8D77-130BB455B98E}"/>
          </ac:spMkLst>
        </pc:spChg>
      </pc:sldChg>
      <pc:sldChg chg="mod modShow">
        <pc:chgData name="DeVaughan, Claire" userId="89b98a19-cb84-43e2-b347-a7971dced8bc" providerId="ADAL" clId="{EEB2317D-B586-48C9-A086-488798540D84}" dt="2022-11-29T17:58:33.685" v="363" actId="729"/>
        <pc:sldMkLst>
          <pc:docMk/>
          <pc:sldMk cId="545912968" sldId="2043"/>
        </pc:sldMkLst>
      </pc:sldChg>
      <pc:sldChg chg="modNotesTx">
        <pc:chgData name="DeVaughan, Claire" userId="89b98a19-cb84-43e2-b347-a7971dced8bc" providerId="ADAL" clId="{EEB2317D-B586-48C9-A086-488798540D84}" dt="2022-11-29T17:39:56.864" v="100" actId="20577"/>
        <pc:sldMkLst>
          <pc:docMk/>
          <pc:sldMk cId="1235066267" sldId="6291"/>
        </pc:sldMkLst>
      </pc:sldChg>
      <pc:sldChg chg="mod modShow">
        <pc:chgData name="DeVaughan, Claire" userId="89b98a19-cb84-43e2-b347-a7971dced8bc" providerId="ADAL" clId="{EEB2317D-B586-48C9-A086-488798540D84}" dt="2022-11-29T17:47:55.570" v="156" actId="729"/>
        <pc:sldMkLst>
          <pc:docMk/>
          <pc:sldMk cId="1445469426" sldId="6344"/>
        </pc:sldMkLst>
      </pc:sldChg>
      <pc:sldChg chg="mod modShow">
        <pc:chgData name="DeVaughan, Claire" userId="89b98a19-cb84-43e2-b347-a7971dced8bc" providerId="ADAL" clId="{EEB2317D-B586-48C9-A086-488798540D84}" dt="2022-11-29T17:58:33.685" v="363" actId="729"/>
        <pc:sldMkLst>
          <pc:docMk/>
          <pc:sldMk cId="629501007" sldId="6353"/>
        </pc:sldMkLst>
      </pc:sldChg>
      <pc:sldChg chg="modSp new mod">
        <pc:chgData name="DeVaughan, Claire" userId="89b98a19-cb84-43e2-b347-a7971dced8bc" providerId="ADAL" clId="{EEB2317D-B586-48C9-A086-488798540D84}" dt="2022-11-29T17:36:49.744" v="48" actId="6549"/>
        <pc:sldMkLst>
          <pc:docMk/>
          <pc:sldMk cId="4014068143" sldId="6355"/>
        </pc:sldMkLst>
        <pc:spChg chg="mod">
          <ac:chgData name="DeVaughan, Claire" userId="89b98a19-cb84-43e2-b347-a7971dced8bc" providerId="ADAL" clId="{EEB2317D-B586-48C9-A086-488798540D84}" dt="2022-11-29T17:36:49.744" v="48" actId="6549"/>
          <ac:spMkLst>
            <pc:docMk/>
            <pc:sldMk cId="4014068143" sldId="6355"/>
            <ac:spMk id="2" creationId="{8DF5411E-3CAD-4C0F-A84D-1E860836D111}"/>
          </ac:spMkLst>
        </pc:spChg>
      </pc:sldChg>
      <pc:sldChg chg="del">
        <pc:chgData name="DeVaughan, Claire" userId="89b98a19-cb84-43e2-b347-a7971dced8bc" providerId="ADAL" clId="{EEB2317D-B586-48C9-A086-488798540D84}" dt="2022-11-29T17:48:46.658" v="158"/>
        <pc:sldMkLst>
          <pc:docMk/>
          <pc:sldMk cId="388413280" sldId="6356"/>
        </pc:sldMkLst>
      </pc:sldChg>
      <pc:sldChg chg="modSp add mod">
        <pc:chgData name="DeVaughan, Claire" userId="89b98a19-cb84-43e2-b347-a7971dced8bc" providerId="ADAL" clId="{EEB2317D-B586-48C9-A086-488798540D84}" dt="2022-11-29T17:50:53.678" v="197" actId="20577"/>
        <pc:sldMkLst>
          <pc:docMk/>
          <pc:sldMk cId="1645074811" sldId="6356"/>
        </pc:sldMkLst>
        <pc:spChg chg="mod">
          <ac:chgData name="DeVaughan, Claire" userId="89b98a19-cb84-43e2-b347-a7971dced8bc" providerId="ADAL" clId="{EEB2317D-B586-48C9-A086-488798540D84}" dt="2022-11-29T17:50:53.678" v="197" actId="20577"/>
          <ac:spMkLst>
            <pc:docMk/>
            <pc:sldMk cId="1645074811" sldId="6356"/>
            <ac:spMk id="3" creationId="{3C059C74-90C2-44C4-A1FD-C64FB545A9E7}"/>
          </ac:spMkLst>
        </pc:spChg>
      </pc:sldChg>
      <pc:sldChg chg="modSp new del mod">
        <pc:chgData name="DeVaughan, Claire" userId="89b98a19-cb84-43e2-b347-a7971dced8bc" providerId="ADAL" clId="{EEB2317D-B586-48C9-A086-488798540D84}" dt="2022-11-29T17:48:19.392" v="157" actId="2696"/>
        <pc:sldMkLst>
          <pc:docMk/>
          <pc:sldMk cId="2026974690" sldId="6356"/>
        </pc:sldMkLst>
        <pc:spChg chg="mod">
          <ac:chgData name="DeVaughan, Claire" userId="89b98a19-cb84-43e2-b347-a7971dced8bc" providerId="ADAL" clId="{EEB2317D-B586-48C9-A086-488798540D84}" dt="2022-11-29T17:43:29.526" v="112" actId="20577"/>
          <ac:spMkLst>
            <pc:docMk/>
            <pc:sldMk cId="2026974690" sldId="6356"/>
            <ac:spMk id="2" creationId="{5BA44437-79C9-4890-A56F-39E17E0C9590}"/>
          </ac:spMkLst>
        </pc:spChg>
      </pc:sldChg>
      <pc:sldChg chg="add">
        <pc:chgData name="DeVaughan, Claire" userId="89b98a19-cb84-43e2-b347-a7971dced8bc" providerId="ADAL" clId="{EEB2317D-B586-48C9-A086-488798540D84}" dt="2022-11-29T17:48:46.669" v="159"/>
        <pc:sldMkLst>
          <pc:docMk/>
          <pc:sldMk cId="217439798" sldId="6357"/>
        </pc:sldMkLst>
      </pc:sldChg>
      <pc:sldChg chg="modSp new del mod">
        <pc:chgData name="DeVaughan, Claire" userId="89b98a19-cb84-43e2-b347-a7971dced8bc" providerId="ADAL" clId="{EEB2317D-B586-48C9-A086-488798540D84}" dt="2022-11-29T17:48:19.392" v="157" actId="2696"/>
        <pc:sldMkLst>
          <pc:docMk/>
          <pc:sldMk cId="782929939" sldId="6357"/>
        </pc:sldMkLst>
        <pc:spChg chg="mod">
          <ac:chgData name="DeVaughan, Claire" userId="89b98a19-cb84-43e2-b347-a7971dced8bc" providerId="ADAL" clId="{EEB2317D-B586-48C9-A086-488798540D84}" dt="2022-11-29T17:46:35.414" v="155" actId="20577"/>
          <ac:spMkLst>
            <pc:docMk/>
            <pc:sldMk cId="782929939" sldId="6357"/>
            <ac:spMk id="2" creationId="{B0DAB559-1AF3-4D97-9917-E2886DEE324B}"/>
          </ac:spMkLst>
        </pc:spChg>
      </pc:sldChg>
      <pc:sldChg chg="del">
        <pc:chgData name="DeVaughan, Claire" userId="89b98a19-cb84-43e2-b347-a7971dced8bc" providerId="ADAL" clId="{EEB2317D-B586-48C9-A086-488798540D84}" dt="2022-11-29T17:48:46.658" v="158"/>
        <pc:sldMkLst>
          <pc:docMk/>
          <pc:sldMk cId="1058185302" sldId="6357"/>
        </pc:sldMkLst>
      </pc:sldChg>
    </pc:docChg>
  </pc:docChgLst>
  <pc:docChgLst>
    <pc:chgData name="Lydic, Carol S" userId="S::clydic@usgs.gov::efc353d9-2592-4662-9854-fb1bc13a8c51" providerId="AD" clId="Web-{A7D91869-E9F6-1EE6-19D8-3C7213946367}"/>
    <pc:docChg chg="addSld delSld modSld addMainMaster">
      <pc:chgData name="Lydic, Carol S" userId="S::clydic@usgs.gov::efc353d9-2592-4662-9854-fb1bc13a8c51" providerId="AD" clId="Web-{A7D91869-E9F6-1EE6-19D8-3C7213946367}" dt="2023-01-09T20:08:43.127" v="1078" actId="20577"/>
      <pc:docMkLst>
        <pc:docMk/>
      </pc:docMkLst>
      <pc:sldChg chg="addSp delSp modSp del">
        <pc:chgData name="Lydic, Carol S" userId="S::clydic@usgs.gov::efc353d9-2592-4662-9854-fb1bc13a8c51" providerId="AD" clId="Web-{A7D91869-E9F6-1EE6-19D8-3C7213946367}" dt="2023-01-09T19:54:33.705" v="510"/>
        <pc:sldMkLst>
          <pc:docMk/>
          <pc:sldMk cId="3695275624" sldId="2142533205"/>
        </pc:sldMkLst>
        <pc:spChg chg="mod">
          <ac:chgData name="Lydic, Carol S" userId="S::clydic@usgs.gov::efc353d9-2592-4662-9854-fb1bc13a8c51" providerId="AD" clId="Web-{A7D91869-E9F6-1EE6-19D8-3C7213946367}" dt="2023-01-09T19:32:02.914" v="18" actId="20577"/>
          <ac:spMkLst>
            <pc:docMk/>
            <pc:sldMk cId="3695275624" sldId="2142533205"/>
            <ac:spMk id="2" creationId="{34D7CDDF-BBD9-FC4E-294D-5781E5F3CF19}"/>
          </ac:spMkLst>
        </pc:spChg>
        <pc:spChg chg="mod">
          <ac:chgData name="Lydic, Carol S" userId="S::clydic@usgs.gov::efc353d9-2592-4662-9854-fb1bc13a8c51" providerId="AD" clId="Web-{A7D91869-E9F6-1EE6-19D8-3C7213946367}" dt="2023-01-09T19:50:25.388" v="508" actId="20577"/>
          <ac:spMkLst>
            <pc:docMk/>
            <pc:sldMk cId="3695275624" sldId="2142533205"/>
            <ac:spMk id="3" creationId="{15D3F2CA-2A0A-3AC9-2AAC-AA26B360F24A}"/>
          </ac:spMkLst>
        </pc:spChg>
        <pc:spChg chg="mod">
          <ac:chgData name="Lydic, Carol S" userId="S::clydic@usgs.gov::efc353d9-2592-4662-9854-fb1bc13a8c51" providerId="AD" clId="Web-{A7D91869-E9F6-1EE6-19D8-3C7213946367}" dt="2023-01-09T19:49:37.090" v="505" actId="1076"/>
          <ac:spMkLst>
            <pc:docMk/>
            <pc:sldMk cId="3695275624" sldId="2142533205"/>
            <ac:spMk id="4" creationId="{E2E00050-E0BA-BAAC-6A5D-92650EDA033A}"/>
          </ac:spMkLst>
        </pc:spChg>
        <pc:spChg chg="add mod">
          <ac:chgData name="Lydic, Carol S" userId="S::clydic@usgs.gov::efc353d9-2592-4662-9854-fb1bc13a8c51" providerId="AD" clId="Web-{A7D91869-E9F6-1EE6-19D8-3C7213946367}" dt="2023-01-09T19:49:45.231" v="507" actId="1076"/>
          <ac:spMkLst>
            <pc:docMk/>
            <pc:sldMk cId="3695275624" sldId="2142533205"/>
            <ac:spMk id="6" creationId="{E287C812-9A3E-5F91-7418-CA32BAEA0B03}"/>
          </ac:spMkLst>
        </pc:spChg>
        <pc:picChg chg="del">
          <ac:chgData name="Lydic, Carol S" userId="S::clydic@usgs.gov::efc353d9-2592-4662-9854-fb1bc13a8c51" providerId="AD" clId="Web-{A7D91869-E9F6-1EE6-19D8-3C7213946367}" dt="2023-01-09T19:38:43.312" v="410"/>
          <ac:picMkLst>
            <pc:docMk/>
            <pc:sldMk cId="3695275624" sldId="2142533205"/>
            <ac:picMk id="5" creationId="{4553EA84-3D58-F78A-D609-F202CF333A44}"/>
          </ac:picMkLst>
        </pc:picChg>
        <pc:picChg chg="add mod">
          <ac:chgData name="Lydic, Carol S" userId="S::clydic@usgs.gov::efc353d9-2592-4662-9854-fb1bc13a8c51" providerId="AD" clId="Web-{A7D91869-E9F6-1EE6-19D8-3C7213946367}" dt="2023-01-09T19:42:49.770" v="420" actId="14100"/>
          <ac:picMkLst>
            <pc:docMk/>
            <pc:sldMk cId="3695275624" sldId="2142533205"/>
            <ac:picMk id="7" creationId="{A7CC1D16-88A3-582A-FB3D-D8FB23D0F9E8}"/>
          </ac:picMkLst>
        </pc:picChg>
        <pc:picChg chg="add mod">
          <ac:chgData name="Lydic, Carol S" userId="S::clydic@usgs.gov::efc353d9-2592-4662-9854-fb1bc13a8c51" providerId="AD" clId="Web-{A7D91869-E9F6-1EE6-19D8-3C7213946367}" dt="2023-01-09T19:41:35.987" v="414" actId="1076"/>
          <ac:picMkLst>
            <pc:docMk/>
            <pc:sldMk cId="3695275624" sldId="2142533205"/>
            <ac:picMk id="8" creationId="{BD1A3A72-2486-24A1-A3F8-93D5C184CDAB}"/>
          </ac:picMkLst>
        </pc:picChg>
        <pc:picChg chg="del">
          <ac:chgData name="Lydic, Carol S" userId="S::clydic@usgs.gov::efc353d9-2592-4662-9854-fb1bc13a8c51" providerId="AD" clId="Web-{A7D91869-E9F6-1EE6-19D8-3C7213946367}" dt="2023-01-09T19:38:41.156" v="409"/>
          <ac:picMkLst>
            <pc:docMk/>
            <pc:sldMk cId="3695275624" sldId="2142533205"/>
            <ac:picMk id="9" creationId="{9CE7DD2B-EE1F-DA43-8B2F-FEFAA622F75C}"/>
          </ac:picMkLst>
        </pc:picChg>
      </pc:sldChg>
      <pc:sldChg chg="add del">
        <pc:chgData name="Lydic, Carol S" userId="S::clydic@usgs.gov::efc353d9-2592-4662-9854-fb1bc13a8c51" providerId="AD" clId="Web-{A7D91869-E9F6-1EE6-19D8-3C7213946367}" dt="2023-01-09T20:05:22.764" v="1052"/>
        <pc:sldMkLst>
          <pc:docMk/>
          <pc:sldMk cId="588884836" sldId="2142533207"/>
        </pc:sldMkLst>
      </pc:sldChg>
      <pc:sldChg chg="addSp delSp modSp new modNotes">
        <pc:chgData name="Lydic, Carol S" userId="S::clydic@usgs.gov::efc353d9-2592-4662-9854-fb1bc13a8c51" providerId="AD" clId="Web-{A7D91869-E9F6-1EE6-19D8-3C7213946367}" dt="2023-01-09T20:08:43.127" v="1078" actId="20577"/>
        <pc:sldMkLst>
          <pc:docMk/>
          <pc:sldMk cId="1764616795" sldId="2142533208"/>
        </pc:sldMkLst>
        <pc:spChg chg="mod">
          <ac:chgData name="Lydic, Carol S" userId="S::clydic@usgs.gov::efc353d9-2592-4662-9854-fb1bc13a8c51" providerId="AD" clId="Web-{A7D91869-E9F6-1EE6-19D8-3C7213946367}" dt="2023-01-09T20:06:10.156" v="1054" actId="20577"/>
          <ac:spMkLst>
            <pc:docMk/>
            <pc:sldMk cId="1764616795" sldId="2142533208"/>
            <ac:spMk id="2" creationId="{C80A57CF-9BAE-12C5-AEF7-19840C8FCA56}"/>
          </ac:spMkLst>
        </pc:spChg>
        <pc:spChg chg="del mod">
          <ac:chgData name="Lydic, Carol S" userId="S::clydic@usgs.gov::efc353d9-2592-4662-9854-fb1bc13a8c51" providerId="AD" clId="Web-{A7D91869-E9F6-1EE6-19D8-3C7213946367}" dt="2023-01-09T20:00:55.103" v="814"/>
          <ac:spMkLst>
            <pc:docMk/>
            <pc:sldMk cId="1764616795" sldId="2142533208"/>
            <ac:spMk id="3" creationId="{16D60F71-E78A-0C05-2982-3A9B460B9000}"/>
          </ac:spMkLst>
        </pc:spChg>
        <pc:spChg chg="del">
          <ac:chgData name="Lydic, Carol S" userId="S::clydic@usgs.gov::efc353d9-2592-4662-9854-fb1bc13a8c51" providerId="AD" clId="Web-{A7D91869-E9F6-1EE6-19D8-3C7213946367}" dt="2023-01-09T20:00:15.930" v="792"/>
          <ac:spMkLst>
            <pc:docMk/>
            <pc:sldMk cId="1764616795" sldId="2142533208"/>
            <ac:spMk id="4" creationId="{412F8F09-5CA6-E204-0C18-C499799A1DFD}"/>
          </ac:spMkLst>
        </pc:spChg>
        <pc:spChg chg="add mod">
          <ac:chgData name="Lydic, Carol S" userId="S::clydic@usgs.gov::efc353d9-2592-4662-9854-fb1bc13a8c51" providerId="AD" clId="Web-{A7D91869-E9F6-1EE6-19D8-3C7213946367}" dt="2023-01-09T20:07:58.767" v="1070" actId="1076"/>
          <ac:spMkLst>
            <pc:docMk/>
            <pc:sldMk cId="1764616795" sldId="2142533208"/>
            <ac:spMk id="10" creationId="{C3C423CD-983F-1FA5-D4C3-652CF9527C13}"/>
          </ac:spMkLst>
        </pc:spChg>
        <pc:spChg chg="add mod">
          <ac:chgData name="Lydic, Carol S" userId="S::clydic@usgs.gov::efc353d9-2592-4662-9854-fb1bc13a8c51" providerId="AD" clId="Web-{A7D91869-E9F6-1EE6-19D8-3C7213946367}" dt="2023-01-09T20:08:29.658" v="1076" actId="1076"/>
          <ac:spMkLst>
            <pc:docMk/>
            <pc:sldMk cId="1764616795" sldId="2142533208"/>
            <ac:spMk id="12" creationId="{95797745-10EB-2548-00E8-C9D07D404000}"/>
          </ac:spMkLst>
        </pc:spChg>
        <pc:spChg chg="add mod">
          <ac:chgData name="Lydic, Carol S" userId="S::clydic@usgs.gov::efc353d9-2592-4662-9854-fb1bc13a8c51" providerId="AD" clId="Web-{A7D91869-E9F6-1EE6-19D8-3C7213946367}" dt="2023-01-09T20:08:43.127" v="1078" actId="20577"/>
          <ac:spMkLst>
            <pc:docMk/>
            <pc:sldMk cId="1764616795" sldId="2142533208"/>
            <ac:spMk id="13" creationId="{6AA30093-F26D-5ADE-9A7D-F354741095E3}"/>
          </ac:spMkLst>
        </pc:spChg>
        <pc:picChg chg="add mod">
          <ac:chgData name="Lydic, Carol S" userId="S::clydic@usgs.gov::efc353d9-2592-4662-9854-fb1bc13a8c51" providerId="AD" clId="Web-{A7D91869-E9F6-1EE6-19D8-3C7213946367}" dt="2023-01-09T20:08:02.736" v="1071" actId="1076"/>
          <ac:picMkLst>
            <pc:docMk/>
            <pc:sldMk cId="1764616795" sldId="2142533208"/>
            <ac:picMk id="6" creationId="{787ED213-B867-E386-1F01-49C85DF0807D}"/>
          </ac:picMkLst>
        </pc:picChg>
        <pc:picChg chg="add mod">
          <ac:chgData name="Lydic, Carol S" userId="S::clydic@usgs.gov::efc353d9-2592-4662-9854-fb1bc13a8c51" providerId="AD" clId="Web-{A7D91869-E9F6-1EE6-19D8-3C7213946367}" dt="2023-01-09T20:08:08.986" v="1072" actId="1076"/>
          <ac:picMkLst>
            <pc:docMk/>
            <pc:sldMk cId="1764616795" sldId="2142533208"/>
            <ac:picMk id="8" creationId="{E99B868C-C4C3-09B6-F99B-6B10790D7C31}"/>
          </ac:picMkLst>
        </pc:picChg>
      </pc:sldChg>
      <pc:sldMasterChg chg="add addSldLayout">
        <pc:chgData name="Lydic, Carol S" userId="S::clydic@usgs.gov::efc353d9-2592-4662-9854-fb1bc13a8c51" providerId="AD" clId="Web-{A7D91869-E9F6-1EE6-19D8-3C7213946367}" dt="2023-01-09T19:53:24.110" v="509"/>
        <pc:sldMasterMkLst>
          <pc:docMk/>
          <pc:sldMasterMk cId="3352507207" sldId="2147483648"/>
        </pc:sldMasterMkLst>
        <pc:sldLayoutChg chg="add">
          <pc:chgData name="Lydic, Carol S" userId="S::clydic@usgs.gov::efc353d9-2592-4662-9854-fb1bc13a8c51" providerId="AD" clId="Web-{A7D91869-E9F6-1EE6-19D8-3C7213946367}" dt="2023-01-09T19:53:24.110" v="509"/>
          <pc:sldLayoutMkLst>
            <pc:docMk/>
            <pc:sldMasterMk cId="3352507207" sldId="2147483648"/>
            <pc:sldLayoutMk cId="667023384" sldId="2147483649"/>
          </pc:sldLayoutMkLst>
        </pc:sldLayoutChg>
        <pc:sldLayoutChg chg="add">
          <pc:chgData name="Lydic, Carol S" userId="S::clydic@usgs.gov::efc353d9-2592-4662-9854-fb1bc13a8c51" providerId="AD" clId="Web-{A7D91869-E9F6-1EE6-19D8-3C7213946367}" dt="2023-01-09T19:53:24.110" v="509"/>
          <pc:sldLayoutMkLst>
            <pc:docMk/>
            <pc:sldMasterMk cId="3352507207" sldId="2147483648"/>
            <pc:sldLayoutMk cId="1757536450" sldId="2147483650"/>
          </pc:sldLayoutMkLst>
        </pc:sldLayoutChg>
        <pc:sldLayoutChg chg="add">
          <pc:chgData name="Lydic, Carol S" userId="S::clydic@usgs.gov::efc353d9-2592-4662-9854-fb1bc13a8c51" providerId="AD" clId="Web-{A7D91869-E9F6-1EE6-19D8-3C7213946367}" dt="2023-01-09T19:53:24.110" v="509"/>
          <pc:sldLayoutMkLst>
            <pc:docMk/>
            <pc:sldMasterMk cId="3352507207" sldId="2147483648"/>
            <pc:sldLayoutMk cId="3030044303" sldId="2147483651"/>
          </pc:sldLayoutMkLst>
        </pc:sldLayoutChg>
        <pc:sldLayoutChg chg="add">
          <pc:chgData name="Lydic, Carol S" userId="S::clydic@usgs.gov::efc353d9-2592-4662-9854-fb1bc13a8c51" providerId="AD" clId="Web-{A7D91869-E9F6-1EE6-19D8-3C7213946367}" dt="2023-01-09T19:53:24.110" v="509"/>
          <pc:sldLayoutMkLst>
            <pc:docMk/>
            <pc:sldMasterMk cId="3352507207" sldId="2147483648"/>
            <pc:sldLayoutMk cId="3546428896" sldId="2147483652"/>
          </pc:sldLayoutMkLst>
        </pc:sldLayoutChg>
        <pc:sldLayoutChg chg="add">
          <pc:chgData name="Lydic, Carol S" userId="S::clydic@usgs.gov::efc353d9-2592-4662-9854-fb1bc13a8c51" providerId="AD" clId="Web-{A7D91869-E9F6-1EE6-19D8-3C7213946367}" dt="2023-01-09T19:53:24.110" v="509"/>
          <pc:sldLayoutMkLst>
            <pc:docMk/>
            <pc:sldMasterMk cId="3352507207" sldId="2147483648"/>
            <pc:sldLayoutMk cId="1460628713" sldId="2147483653"/>
          </pc:sldLayoutMkLst>
        </pc:sldLayoutChg>
        <pc:sldLayoutChg chg="add">
          <pc:chgData name="Lydic, Carol S" userId="S::clydic@usgs.gov::efc353d9-2592-4662-9854-fb1bc13a8c51" providerId="AD" clId="Web-{A7D91869-E9F6-1EE6-19D8-3C7213946367}" dt="2023-01-09T19:53:24.110" v="509"/>
          <pc:sldLayoutMkLst>
            <pc:docMk/>
            <pc:sldMasterMk cId="3352507207" sldId="2147483648"/>
            <pc:sldLayoutMk cId="1766336312" sldId="2147483654"/>
          </pc:sldLayoutMkLst>
        </pc:sldLayoutChg>
        <pc:sldLayoutChg chg="add">
          <pc:chgData name="Lydic, Carol S" userId="S::clydic@usgs.gov::efc353d9-2592-4662-9854-fb1bc13a8c51" providerId="AD" clId="Web-{A7D91869-E9F6-1EE6-19D8-3C7213946367}" dt="2023-01-09T19:53:24.110" v="509"/>
          <pc:sldLayoutMkLst>
            <pc:docMk/>
            <pc:sldMasterMk cId="3352507207" sldId="2147483648"/>
            <pc:sldLayoutMk cId="778166686" sldId="2147483655"/>
          </pc:sldLayoutMkLst>
        </pc:sldLayoutChg>
        <pc:sldLayoutChg chg="add">
          <pc:chgData name="Lydic, Carol S" userId="S::clydic@usgs.gov::efc353d9-2592-4662-9854-fb1bc13a8c51" providerId="AD" clId="Web-{A7D91869-E9F6-1EE6-19D8-3C7213946367}" dt="2023-01-09T19:53:24.110" v="509"/>
          <pc:sldLayoutMkLst>
            <pc:docMk/>
            <pc:sldMasterMk cId="3352507207" sldId="2147483648"/>
            <pc:sldLayoutMk cId="2066112907" sldId="2147483656"/>
          </pc:sldLayoutMkLst>
        </pc:sldLayoutChg>
        <pc:sldLayoutChg chg="add">
          <pc:chgData name="Lydic, Carol S" userId="S::clydic@usgs.gov::efc353d9-2592-4662-9854-fb1bc13a8c51" providerId="AD" clId="Web-{A7D91869-E9F6-1EE6-19D8-3C7213946367}" dt="2023-01-09T19:53:24.110" v="509"/>
          <pc:sldLayoutMkLst>
            <pc:docMk/>
            <pc:sldMasterMk cId="3352507207" sldId="2147483648"/>
            <pc:sldLayoutMk cId="1779387832" sldId="2147483657"/>
          </pc:sldLayoutMkLst>
        </pc:sldLayoutChg>
        <pc:sldLayoutChg chg="add">
          <pc:chgData name="Lydic, Carol S" userId="S::clydic@usgs.gov::efc353d9-2592-4662-9854-fb1bc13a8c51" providerId="AD" clId="Web-{A7D91869-E9F6-1EE6-19D8-3C7213946367}" dt="2023-01-09T19:53:24.110" v="509"/>
          <pc:sldLayoutMkLst>
            <pc:docMk/>
            <pc:sldMasterMk cId="3352507207" sldId="2147483648"/>
            <pc:sldLayoutMk cId="3998711085" sldId="2147483658"/>
          </pc:sldLayoutMkLst>
        </pc:sldLayoutChg>
        <pc:sldLayoutChg chg="add">
          <pc:chgData name="Lydic, Carol S" userId="S::clydic@usgs.gov::efc353d9-2592-4662-9854-fb1bc13a8c51" providerId="AD" clId="Web-{A7D91869-E9F6-1EE6-19D8-3C7213946367}" dt="2023-01-09T19:53:24.110" v="509"/>
          <pc:sldLayoutMkLst>
            <pc:docMk/>
            <pc:sldMasterMk cId="3352507207" sldId="2147483648"/>
            <pc:sldLayoutMk cId="4036902072" sldId="2147483659"/>
          </pc:sldLayoutMkLst>
        </pc:sldLayoutChg>
      </pc:sldMasterChg>
    </pc:docChg>
  </pc:docChgLst>
  <pc:docChgLst>
    <pc:chgData name="DeVaughan, Claire" userId="89b98a19-cb84-43e2-b347-a7971dced8bc" providerId="ADAL" clId="{3BD4326E-13DC-48AE-8B45-2A039AE6BF6F}"/>
    <pc:docChg chg="undo redo custSel addSld delSld modSld sldOrd">
      <pc:chgData name="DeVaughan, Claire" userId="89b98a19-cb84-43e2-b347-a7971dced8bc" providerId="ADAL" clId="{3BD4326E-13DC-48AE-8B45-2A039AE6BF6F}" dt="2023-08-10T19:06:32.712" v="5759" actId="6549"/>
      <pc:docMkLst>
        <pc:docMk/>
      </pc:docMkLst>
      <pc:sldChg chg="modSp mod modNotes modNotesTx">
        <pc:chgData name="DeVaughan, Claire" userId="89b98a19-cb84-43e2-b347-a7971dced8bc" providerId="ADAL" clId="{3BD4326E-13DC-48AE-8B45-2A039AE6BF6F}" dt="2023-08-10T17:25:25.795" v="5488" actId="20577"/>
        <pc:sldMkLst>
          <pc:docMk/>
          <pc:sldMk cId="0" sldId="256"/>
        </pc:sldMkLst>
        <pc:spChg chg="mod">
          <ac:chgData name="DeVaughan, Claire" userId="89b98a19-cb84-43e2-b347-a7971dced8bc" providerId="ADAL" clId="{3BD4326E-13DC-48AE-8B45-2A039AE6BF6F}" dt="2023-07-07T15:32:57.399" v="86" actId="20577"/>
          <ac:spMkLst>
            <pc:docMk/>
            <pc:sldMk cId="0" sldId="256"/>
            <ac:spMk id="2" creationId="{00000000-0000-0000-0000-000000000000}"/>
          </ac:spMkLst>
        </pc:spChg>
        <pc:spChg chg="mod">
          <ac:chgData name="DeVaughan, Claire" userId="89b98a19-cb84-43e2-b347-a7971dced8bc" providerId="ADAL" clId="{3BD4326E-13DC-48AE-8B45-2A039AE6BF6F}" dt="2023-08-10T16:13:14.313" v="5250" actId="14100"/>
          <ac:spMkLst>
            <pc:docMk/>
            <pc:sldMk cId="0" sldId="256"/>
            <ac:spMk id="3" creationId="{00000000-0000-0000-0000-000000000000}"/>
          </ac:spMkLst>
        </pc:spChg>
      </pc:sldChg>
      <pc:sldChg chg="modSp mod modNotesTx">
        <pc:chgData name="DeVaughan, Claire" userId="89b98a19-cb84-43e2-b347-a7971dced8bc" providerId="ADAL" clId="{3BD4326E-13DC-48AE-8B45-2A039AE6BF6F}" dt="2023-08-10T15:56:29.263" v="4969" actId="20577"/>
        <pc:sldMkLst>
          <pc:docMk/>
          <pc:sldMk cId="1641309459" sldId="290"/>
        </pc:sldMkLst>
        <pc:picChg chg="mod">
          <ac:chgData name="DeVaughan, Claire" userId="89b98a19-cb84-43e2-b347-a7971dced8bc" providerId="ADAL" clId="{3BD4326E-13DC-48AE-8B45-2A039AE6BF6F}" dt="2023-07-24T20:26:33.253" v="1341" actId="1076"/>
          <ac:picMkLst>
            <pc:docMk/>
            <pc:sldMk cId="1641309459" sldId="290"/>
            <ac:picMk id="6" creationId="{F312EEFC-01BB-47A6-946E-66EF1F9D5605}"/>
          </ac:picMkLst>
        </pc:picChg>
        <pc:picChg chg="mod">
          <ac:chgData name="DeVaughan, Claire" userId="89b98a19-cb84-43e2-b347-a7971dced8bc" providerId="ADAL" clId="{3BD4326E-13DC-48AE-8B45-2A039AE6BF6F}" dt="2023-07-24T20:26:38.223" v="1342" actId="1076"/>
          <ac:picMkLst>
            <pc:docMk/>
            <pc:sldMk cId="1641309459" sldId="290"/>
            <ac:picMk id="7" creationId="{3EEE4DC9-CD8A-4809-8098-DD431A102788}"/>
          </ac:picMkLst>
        </pc:picChg>
      </pc:sldChg>
      <pc:sldChg chg="modNotesTx">
        <pc:chgData name="DeVaughan, Claire" userId="89b98a19-cb84-43e2-b347-a7971dced8bc" providerId="ADAL" clId="{3BD4326E-13DC-48AE-8B45-2A039AE6BF6F}" dt="2023-07-21T16:42:25.372" v="449" actId="20577"/>
        <pc:sldMkLst>
          <pc:docMk/>
          <pc:sldMk cId="2269533388" sldId="295"/>
        </pc:sldMkLst>
      </pc:sldChg>
      <pc:sldChg chg="modNotesTx">
        <pc:chgData name="DeVaughan, Claire" userId="89b98a19-cb84-43e2-b347-a7971dced8bc" providerId="ADAL" clId="{3BD4326E-13DC-48AE-8B45-2A039AE6BF6F}" dt="2023-08-10T15:41:42.430" v="4551" actId="20577"/>
        <pc:sldMkLst>
          <pc:docMk/>
          <pc:sldMk cId="4153000061" sldId="302"/>
        </pc:sldMkLst>
      </pc:sldChg>
      <pc:sldChg chg="modSp mod modNotes modNotesTx">
        <pc:chgData name="DeVaughan, Claire" userId="89b98a19-cb84-43e2-b347-a7971dced8bc" providerId="ADAL" clId="{3BD4326E-13DC-48AE-8B45-2A039AE6BF6F}" dt="2023-08-10T15:52:23.734" v="4954" actId="27636"/>
        <pc:sldMkLst>
          <pc:docMk/>
          <pc:sldMk cId="3946791947" sldId="305"/>
        </pc:sldMkLst>
        <pc:picChg chg="mod">
          <ac:chgData name="DeVaughan, Claire" userId="89b98a19-cb84-43e2-b347-a7971dced8bc" providerId="ADAL" clId="{3BD4326E-13DC-48AE-8B45-2A039AE6BF6F}" dt="2023-07-24T20:23:53.524" v="1324" actId="1076"/>
          <ac:picMkLst>
            <pc:docMk/>
            <pc:sldMk cId="3946791947" sldId="305"/>
            <ac:picMk id="5" creationId="{D23E6C1D-83EC-4A00-B864-C20FF1559AD9}"/>
          </ac:picMkLst>
        </pc:picChg>
      </pc:sldChg>
      <pc:sldChg chg="modNotesTx">
        <pc:chgData name="DeVaughan, Claire" userId="89b98a19-cb84-43e2-b347-a7971dced8bc" providerId="ADAL" clId="{3BD4326E-13DC-48AE-8B45-2A039AE6BF6F}" dt="2023-07-11T14:46:04.306" v="170" actId="20577"/>
        <pc:sldMkLst>
          <pc:docMk/>
          <pc:sldMk cId="3433805885" sldId="310"/>
        </pc:sldMkLst>
      </pc:sldChg>
      <pc:sldChg chg="addSp delSp modSp mod ord modNotesTx">
        <pc:chgData name="DeVaughan, Claire" userId="89b98a19-cb84-43e2-b347-a7971dced8bc" providerId="ADAL" clId="{3BD4326E-13DC-48AE-8B45-2A039AE6BF6F}" dt="2023-07-25T21:39:01.748" v="3449" actId="20577"/>
        <pc:sldMkLst>
          <pc:docMk/>
          <pc:sldMk cId="1555260627" sldId="314"/>
        </pc:sldMkLst>
        <pc:spChg chg="mod">
          <ac:chgData name="DeVaughan, Claire" userId="89b98a19-cb84-43e2-b347-a7971dced8bc" providerId="ADAL" clId="{3BD4326E-13DC-48AE-8B45-2A039AE6BF6F}" dt="2023-07-21T21:02:28.397" v="636" actId="20577"/>
          <ac:spMkLst>
            <pc:docMk/>
            <pc:sldMk cId="1555260627" sldId="314"/>
            <ac:spMk id="2" creationId="{00000000-0000-0000-0000-000000000000}"/>
          </ac:spMkLst>
        </pc:spChg>
        <pc:spChg chg="del">
          <ac:chgData name="DeVaughan, Claire" userId="89b98a19-cb84-43e2-b347-a7971dced8bc" providerId="ADAL" clId="{3BD4326E-13DC-48AE-8B45-2A039AE6BF6F}" dt="2023-07-21T21:00:36.791" v="593" actId="478"/>
          <ac:spMkLst>
            <pc:docMk/>
            <pc:sldMk cId="1555260627" sldId="314"/>
            <ac:spMk id="3" creationId="{00000000-0000-0000-0000-000000000000}"/>
          </ac:spMkLst>
        </pc:spChg>
        <pc:spChg chg="mod">
          <ac:chgData name="DeVaughan, Claire" userId="89b98a19-cb84-43e2-b347-a7971dced8bc" providerId="ADAL" clId="{3BD4326E-13DC-48AE-8B45-2A039AE6BF6F}" dt="2023-07-21T21:40:39.609" v="1121" actId="1076"/>
          <ac:spMkLst>
            <pc:docMk/>
            <pc:sldMk cId="1555260627" sldId="314"/>
            <ac:spMk id="4" creationId="{C28DEC21-205C-430A-8542-DBB4187F6374}"/>
          </ac:spMkLst>
        </pc:spChg>
        <pc:picChg chg="add mod modCrop">
          <ac:chgData name="DeVaughan, Claire" userId="89b98a19-cb84-43e2-b347-a7971dced8bc" providerId="ADAL" clId="{3BD4326E-13DC-48AE-8B45-2A039AE6BF6F}" dt="2023-07-21T21:37:46.679" v="1113" actId="1076"/>
          <ac:picMkLst>
            <pc:docMk/>
            <pc:sldMk cId="1555260627" sldId="314"/>
            <ac:picMk id="6" creationId="{EFDBEB20-2378-581C-6CE3-16328AD68D52}"/>
          </ac:picMkLst>
        </pc:picChg>
      </pc:sldChg>
      <pc:sldChg chg="modNotes modNotesTx">
        <pc:chgData name="DeVaughan, Claire" userId="89b98a19-cb84-43e2-b347-a7971dced8bc" providerId="ADAL" clId="{3BD4326E-13DC-48AE-8B45-2A039AE6BF6F}" dt="2023-07-24T20:52:20.082" v="1698" actId="6549"/>
        <pc:sldMkLst>
          <pc:docMk/>
          <pc:sldMk cId="2384738261" sldId="344"/>
        </pc:sldMkLst>
      </pc:sldChg>
      <pc:sldChg chg="modSp del mod">
        <pc:chgData name="DeVaughan, Claire" userId="89b98a19-cb84-43e2-b347-a7971dced8bc" providerId="ADAL" clId="{3BD4326E-13DC-48AE-8B45-2A039AE6BF6F}" dt="2023-07-25T14:14:42.363" v="2431" actId="47"/>
        <pc:sldMkLst>
          <pc:docMk/>
          <pc:sldMk cId="617410015" sldId="347"/>
        </pc:sldMkLst>
        <pc:picChg chg="mod">
          <ac:chgData name="DeVaughan, Claire" userId="89b98a19-cb84-43e2-b347-a7971dced8bc" providerId="ADAL" clId="{3BD4326E-13DC-48AE-8B45-2A039AE6BF6F}" dt="2023-07-24T20:24:49.770" v="1335" actId="692"/>
          <ac:picMkLst>
            <pc:docMk/>
            <pc:sldMk cId="617410015" sldId="347"/>
            <ac:picMk id="3" creationId="{B831EC8E-8FD4-BDD5-F503-237FF849F614}"/>
          </ac:picMkLst>
        </pc:picChg>
      </pc:sldChg>
      <pc:sldChg chg="addSp modSp mod modNotesTx">
        <pc:chgData name="DeVaughan, Claire" userId="89b98a19-cb84-43e2-b347-a7971dced8bc" providerId="ADAL" clId="{3BD4326E-13DC-48AE-8B45-2A039AE6BF6F}" dt="2023-07-24T20:44:31.199" v="1697" actId="20577"/>
        <pc:sldMkLst>
          <pc:docMk/>
          <pc:sldMk cId="188997903" sldId="361"/>
        </pc:sldMkLst>
        <pc:spChg chg="mod">
          <ac:chgData name="DeVaughan, Claire" userId="89b98a19-cb84-43e2-b347-a7971dced8bc" providerId="ADAL" clId="{3BD4326E-13DC-48AE-8B45-2A039AE6BF6F}" dt="2023-07-24T20:43:38.224" v="1565" actId="20577"/>
          <ac:spMkLst>
            <pc:docMk/>
            <pc:sldMk cId="188997903" sldId="361"/>
            <ac:spMk id="2" creationId="{3B365D14-C684-410F-8A93-3C2498234B58}"/>
          </ac:spMkLst>
        </pc:spChg>
        <pc:spChg chg="mod">
          <ac:chgData name="DeVaughan, Claire" userId="89b98a19-cb84-43e2-b347-a7971dced8bc" providerId="ADAL" clId="{3BD4326E-13DC-48AE-8B45-2A039AE6BF6F}" dt="2023-07-24T20:42:01.561" v="1559" actId="20577"/>
          <ac:spMkLst>
            <pc:docMk/>
            <pc:sldMk cId="188997903" sldId="361"/>
            <ac:spMk id="3" creationId="{F487610F-BAFE-41F1-B302-FBF0DDF96906}"/>
          </ac:spMkLst>
        </pc:spChg>
        <pc:spChg chg="add mod">
          <ac:chgData name="DeVaughan, Claire" userId="89b98a19-cb84-43e2-b347-a7971dced8bc" providerId="ADAL" clId="{3BD4326E-13DC-48AE-8B45-2A039AE6BF6F}" dt="2023-07-21T21:40:53.263" v="1140" actId="1038"/>
          <ac:spMkLst>
            <pc:docMk/>
            <pc:sldMk cId="188997903" sldId="361"/>
            <ac:spMk id="4" creationId="{49392FCB-9378-CE68-D07C-EBD2DD7107F4}"/>
          </ac:spMkLst>
        </pc:spChg>
      </pc:sldChg>
      <pc:sldChg chg="del">
        <pc:chgData name="DeVaughan, Claire" userId="89b98a19-cb84-43e2-b347-a7971dced8bc" providerId="ADAL" clId="{3BD4326E-13DC-48AE-8B45-2A039AE6BF6F}" dt="2023-07-21T21:38:40.925" v="1114" actId="47"/>
        <pc:sldMkLst>
          <pc:docMk/>
          <pc:sldMk cId="1589395045" sldId="364"/>
        </pc:sldMkLst>
      </pc:sldChg>
      <pc:sldChg chg="del">
        <pc:chgData name="DeVaughan, Claire" userId="89b98a19-cb84-43e2-b347-a7971dced8bc" providerId="ADAL" clId="{3BD4326E-13DC-48AE-8B45-2A039AE6BF6F}" dt="2023-07-24T20:26:49.994" v="1343" actId="2696"/>
        <pc:sldMkLst>
          <pc:docMk/>
          <pc:sldMk cId="868189675" sldId="418"/>
        </pc:sldMkLst>
      </pc:sldChg>
      <pc:sldChg chg="delSp modSp mod modShow modNotesTx">
        <pc:chgData name="DeVaughan, Claire" userId="89b98a19-cb84-43e2-b347-a7971dced8bc" providerId="ADAL" clId="{3BD4326E-13DC-48AE-8B45-2A039AE6BF6F}" dt="2023-07-25T14:43:19.819" v="2526" actId="20577"/>
        <pc:sldMkLst>
          <pc:docMk/>
          <pc:sldMk cId="3042158059" sldId="486"/>
        </pc:sldMkLst>
        <pc:spChg chg="mod">
          <ac:chgData name="DeVaughan, Claire" userId="89b98a19-cb84-43e2-b347-a7971dced8bc" providerId="ADAL" clId="{3BD4326E-13DC-48AE-8B45-2A039AE6BF6F}" dt="2023-07-24T21:46:01.090" v="2138" actId="14100"/>
          <ac:spMkLst>
            <pc:docMk/>
            <pc:sldMk cId="3042158059" sldId="486"/>
            <ac:spMk id="3" creationId="{1AD609F5-0CA8-456E-B56B-47C393C6FDFD}"/>
          </ac:spMkLst>
        </pc:spChg>
        <pc:picChg chg="del">
          <ac:chgData name="DeVaughan, Claire" userId="89b98a19-cb84-43e2-b347-a7971dced8bc" providerId="ADAL" clId="{3BD4326E-13DC-48AE-8B45-2A039AE6BF6F}" dt="2023-07-24T20:59:37.038" v="1893" actId="478"/>
          <ac:picMkLst>
            <pc:docMk/>
            <pc:sldMk cId="3042158059" sldId="486"/>
            <ac:picMk id="4" creationId="{B31AF2B1-BB50-4F2A-8CC5-DF4B38A5B25D}"/>
          </ac:picMkLst>
        </pc:picChg>
      </pc:sldChg>
      <pc:sldChg chg="modSp mod modNotesTx">
        <pc:chgData name="DeVaughan, Claire" userId="89b98a19-cb84-43e2-b347-a7971dced8bc" providerId="ADAL" clId="{3BD4326E-13DC-48AE-8B45-2A039AE6BF6F}" dt="2023-08-10T16:05:06.499" v="5073" actId="20577"/>
        <pc:sldMkLst>
          <pc:docMk/>
          <pc:sldMk cId="2280685420" sldId="588"/>
        </pc:sldMkLst>
        <pc:spChg chg="mod">
          <ac:chgData name="DeVaughan, Claire" userId="89b98a19-cb84-43e2-b347-a7971dced8bc" providerId="ADAL" clId="{3BD4326E-13DC-48AE-8B45-2A039AE6BF6F}" dt="2023-07-24T21:04:03.563" v="1982" actId="1076"/>
          <ac:spMkLst>
            <pc:docMk/>
            <pc:sldMk cId="2280685420" sldId="588"/>
            <ac:spMk id="4" creationId="{AA94FED1-88EC-4E09-AB84-AE9BF24DACAD}"/>
          </ac:spMkLst>
        </pc:spChg>
      </pc:sldChg>
      <pc:sldChg chg="addSp modSp mod modNotesTx">
        <pc:chgData name="DeVaughan, Claire" userId="89b98a19-cb84-43e2-b347-a7971dced8bc" providerId="ADAL" clId="{3BD4326E-13DC-48AE-8B45-2A039AE6BF6F}" dt="2023-08-10T16:04:02.730" v="5034" actId="20577"/>
        <pc:sldMkLst>
          <pc:docMk/>
          <pc:sldMk cId="2381879713" sldId="609"/>
        </pc:sldMkLst>
        <pc:spChg chg="add mod">
          <ac:chgData name="DeVaughan, Claire" userId="89b98a19-cb84-43e2-b347-a7971dced8bc" providerId="ADAL" clId="{3BD4326E-13DC-48AE-8B45-2A039AE6BF6F}" dt="2023-08-10T16:03:39.389" v="5030" actId="1038"/>
          <ac:spMkLst>
            <pc:docMk/>
            <pc:sldMk cId="2381879713" sldId="609"/>
            <ac:spMk id="2" creationId="{323E390C-B6BD-D711-E108-9B8848B13E0A}"/>
          </ac:spMkLst>
        </pc:spChg>
        <pc:spChg chg="mod">
          <ac:chgData name="DeVaughan, Claire" userId="89b98a19-cb84-43e2-b347-a7971dced8bc" providerId="ADAL" clId="{3BD4326E-13DC-48AE-8B45-2A039AE6BF6F}" dt="2023-08-10T16:03:23.866" v="5003" actId="1076"/>
          <ac:spMkLst>
            <pc:docMk/>
            <pc:sldMk cId="2381879713" sldId="609"/>
            <ac:spMk id="27" creationId="{2C534143-4C30-4983-BD1F-85DB128B3FFD}"/>
          </ac:spMkLst>
        </pc:spChg>
      </pc:sldChg>
      <pc:sldChg chg="modSp mod delCm modCm modNotesTx">
        <pc:chgData name="DeVaughan, Claire" userId="89b98a19-cb84-43e2-b347-a7971dced8bc" providerId="ADAL" clId="{3BD4326E-13DC-48AE-8B45-2A039AE6BF6F}" dt="2023-08-09T16:54:46.879" v="3731" actId="6549"/>
        <pc:sldMkLst>
          <pc:docMk/>
          <pc:sldMk cId="1018224368" sldId="927"/>
        </pc:sldMkLst>
        <pc:spChg chg="mod">
          <ac:chgData name="DeVaughan, Claire" userId="89b98a19-cb84-43e2-b347-a7971dced8bc" providerId="ADAL" clId="{3BD4326E-13DC-48AE-8B45-2A039AE6BF6F}" dt="2023-07-26T21:10:52.776" v="3532" actId="1076"/>
          <ac:spMkLst>
            <pc:docMk/>
            <pc:sldMk cId="1018224368" sldId="927"/>
            <ac:spMk id="7" creationId="{D7F0B018-E367-4245-8303-DC44EFED4CC2}"/>
          </ac:spMkLst>
        </pc:spChg>
      </pc:sldChg>
      <pc:sldChg chg="modSp add del mod modNotesTx">
        <pc:chgData name="DeVaughan, Claire" userId="89b98a19-cb84-43e2-b347-a7971dced8bc" providerId="ADAL" clId="{3BD4326E-13DC-48AE-8B45-2A039AE6BF6F}" dt="2023-08-10T17:13:52.496" v="5380" actId="6549"/>
        <pc:sldMkLst>
          <pc:docMk/>
          <pc:sldMk cId="3560264550" sldId="1970"/>
        </pc:sldMkLst>
        <pc:spChg chg="mod">
          <ac:chgData name="DeVaughan, Claire" userId="89b98a19-cb84-43e2-b347-a7971dced8bc" providerId="ADAL" clId="{3BD4326E-13DC-48AE-8B45-2A039AE6BF6F}" dt="2023-07-24T16:08:27.986" v="1263" actId="3626"/>
          <ac:spMkLst>
            <pc:docMk/>
            <pc:sldMk cId="3560264550" sldId="1970"/>
            <ac:spMk id="3" creationId="{558FAC0F-63B0-4972-BADA-A804DCA02FF8}"/>
          </ac:spMkLst>
        </pc:spChg>
        <pc:spChg chg="mod">
          <ac:chgData name="DeVaughan, Claire" userId="89b98a19-cb84-43e2-b347-a7971dced8bc" providerId="ADAL" clId="{3BD4326E-13DC-48AE-8B45-2A039AE6BF6F}" dt="2023-07-07T16:42:14.674" v="122" actId="14100"/>
          <ac:spMkLst>
            <pc:docMk/>
            <pc:sldMk cId="3560264550" sldId="1970"/>
            <ac:spMk id="9" creationId="{6D9F8121-D82B-4211-BAB0-6F4125210EFC}"/>
          </ac:spMkLst>
        </pc:spChg>
        <pc:spChg chg="mod">
          <ac:chgData name="DeVaughan, Claire" userId="89b98a19-cb84-43e2-b347-a7971dced8bc" providerId="ADAL" clId="{3BD4326E-13DC-48AE-8B45-2A039AE6BF6F}" dt="2023-07-24T14:48:34.513" v="1145" actId="20577"/>
          <ac:spMkLst>
            <pc:docMk/>
            <pc:sldMk cId="3560264550" sldId="1970"/>
            <ac:spMk id="214" creationId="{00000000-0000-0000-0000-000000000000}"/>
          </ac:spMkLst>
        </pc:spChg>
      </pc:sldChg>
      <pc:sldChg chg="modSp mod delCm modCm modNotesTx">
        <pc:chgData name="DeVaughan, Claire" userId="89b98a19-cb84-43e2-b347-a7971dced8bc" providerId="ADAL" clId="{3BD4326E-13DC-48AE-8B45-2A039AE6BF6F}" dt="2023-08-10T17:26:07.752" v="5489" actId="6549"/>
        <pc:sldMkLst>
          <pc:docMk/>
          <pc:sldMk cId="3986349082" sldId="1971"/>
        </pc:sldMkLst>
        <pc:picChg chg="mod">
          <ac:chgData name="DeVaughan, Claire" userId="89b98a19-cb84-43e2-b347-a7971dced8bc" providerId="ADAL" clId="{3BD4326E-13DC-48AE-8B45-2A039AE6BF6F}" dt="2023-07-24T22:20:31.482" v="2141" actId="14826"/>
          <ac:picMkLst>
            <pc:docMk/>
            <pc:sldMk cId="3986349082" sldId="1971"/>
            <ac:picMk id="6" creationId="{5A1F4136-07D3-45FF-9EC6-1135DEA9E94D}"/>
          </ac:picMkLst>
        </pc:picChg>
      </pc:sldChg>
      <pc:sldChg chg="del">
        <pc:chgData name="DeVaughan, Claire" userId="89b98a19-cb84-43e2-b347-a7971dced8bc" providerId="ADAL" clId="{3BD4326E-13DC-48AE-8B45-2A039AE6BF6F}" dt="2023-07-24T16:59:03.135" v="1290" actId="2696"/>
        <pc:sldMkLst>
          <pc:docMk/>
          <pc:sldMk cId="3928600617" sldId="1977"/>
        </pc:sldMkLst>
      </pc:sldChg>
      <pc:sldChg chg="addSp delSp modSp mod modNotesTx">
        <pc:chgData name="DeVaughan, Claire" userId="89b98a19-cb84-43e2-b347-a7971dced8bc" providerId="ADAL" clId="{3BD4326E-13DC-48AE-8B45-2A039AE6BF6F}" dt="2023-07-24T21:02:48.312" v="1981" actId="207"/>
        <pc:sldMkLst>
          <pc:docMk/>
          <pc:sldMk cId="1978561997" sldId="2041"/>
        </pc:sldMkLst>
        <pc:spChg chg="add del">
          <ac:chgData name="DeVaughan, Claire" userId="89b98a19-cb84-43e2-b347-a7971dced8bc" providerId="ADAL" clId="{3BD4326E-13DC-48AE-8B45-2A039AE6BF6F}" dt="2023-07-24T21:02:38.549" v="1979" actId="478"/>
          <ac:spMkLst>
            <pc:docMk/>
            <pc:sldMk cId="1978561997" sldId="2041"/>
            <ac:spMk id="6" creationId="{7F411D2D-D579-444C-AED7-7B05643FC8C1}"/>
          </ac:spMkLst>
        </pc:spChg>
        <pc:spChg chg="mod">
          <ac:chgData name="DeVaughan, Claire" userId="89b98a19-cb84-43e2-b347-a7971dced8bc" providerId="ADAL" clId="{3BD4326E-13DC-48AE-8B45-2A039AE6BF6F}" dt="2023-07-24T21:02:48.312" v="1981" actId="207"/>
          <ac:spMkLst>
            <pc:docMk/>
            <pc:sldMk cId="1978561997" sldId="2041"/>
            <ac:spMk id="19" creationId="{05CD29D1-52BB-456A-8D77-130BB455B98E}"/>
          </ac:spMkLst>
        </pc:spChg>
      </pc:sldChg>
      <pc:sldChg chg="modSp mod modNotes modNotesTx">
        <pc:chgData name="DeVaughan, Claire" userId="89b98a19-cb84-43e2-b347-a7971dced8bc" providerId="ADAL" clId="{3BD4326E-13DC-48AE-8B45-2A039AE6BF6F}" dt="2023-07-27T19:54:49.262" v="3711" actId="14826"/>
        <pc:sldMkLst>
          <pc:docMk/>
          <pc:sldMk cId="620706862" sldId="2131"/>
        </pc:sldMkLst>
        <pc:picChg chg="mod">
          <ac:chgData name="DeVaughan, Claire" userId="89b98a19-cb84-43e2-b347-a7971dced8bc" providerId="ADAL" clId="{3BD4326E-13DC-48AE-8B45-2A039AE6BF6F}" dt="2023-07-27T19:54:49.262" v="3711" actId="14826"/>
          <ac:picMkLst>
            <pc:docMk/>
            <pc:sldMk cId="620706862" sldId="2131"/>
            <ac:picMk id="5" creationId="{5E0E4987-9099-441C-94DE-8E56769E94C0}"/>
          </ac:picMkLst>
        </pc:picChg>
      </pc:sldChg>
      <pc:sldChg chg="modNotesTx">
        <pc:chgData name="DeVaughan, Claire" userId="89b98a19-cb84-43e2-b347-a7971dced8bc" providerId="ADAL" clId="{3BD4326E-13DC-48AE-8B45-2A039AE6BF6F}" dt="2023-08-10T15:30:16.674" v="4470" actId="6549"/>
        <pc:sldMkLst>
          <pc:docMk/>
          <pc:sldMk cId="1071665871" sldId="6096"/>
        </pc:sldMkLst>
      </pc:sldChg>
      <pc:sldChg chg="modSp mod modNotesTx">
        <pc:chgData name="DeVaughan, Claire" userId="89b98a19-cb84-43e2-b347-a7971dced8bc" providerId="ADAL" clId="{3BD4326E-13DC-48AE-8B45-2A039AE6BF6F}" dt="2023-08-10T17:27:10.767" v="5530" actId="6549"/>
        <pc:sldMkLst>
          <pc:docMk/>
          <pc:sldMk cId="1235066267" sldId="6291"/>
        </pc:sldMkLst>
        <pc:spChg chg="mod">
          <ac:chgData name="DeVaughan, Claire" userId="89b98a19-cb84-43e2-b347-a7971dced8bc" providerId="ADAL" clId="{3BD4326E-13DC-48AE-8B45-2A039AE6BF6F}" dt="2023-07-24T20:53:30.719" v="1700" actId="20577"/>
          <ac:spMkLst>
            <pc:docMk/>
            <pc:sldMk cId="1235066267" sldId="6291"/>
            <ac:spMk id="160" creationId="{00000000-0000-0000-0000-000000000000}"/>
          </ac:spMkLst>
        </pc:spChg>
      </pc:sldChg>
      <pc:sldChg chg="del">
        <pc:chgData name="DeVaughan, Claire" userId="89b98a19-cb84-43e2-b347-a7971dced8bc" providerId="ADAL" clId="{3BD4326E-13DC-48AE-8B45-2A039AE6BF6F}" dt="2023-07-21T16:42:10.911" v="446" actId="2696"/>
        <pc:sldMkLst>
          <pc:docMk/>
          <pc:sldMk cId="1846681646" sldId="6294"/>
        </pc:sldMkLst>
      </pc:sldChg>
      <pc:sldChg chg="modSp mod modNotes modNotesTx">
        <pc:chgData name="DeVaughan, Claire" userId="89b98a19-cb84-43e2-b347-a7971dced8bc" providerId="ADAL" clId="{3BD4326E-13DC-48AE-8B45-2A039AE6BF6F}" dt="2023-08-10T15:43:40.634" v="4578" actId="27636"/>
        <pc:sldMkLst>
          <pc:docMk/>
          <pc:sldMk cId="1538607447" sldId="6336"/>
        </pc:sldMkLst>
        <pc:spChg chg="mod">
          <ac:chgData name="DeVaughan, Claire" userId="89b98a19-cb84-43e2-b347-a7971dced8bc" providerId="ADAL" clId="{3BD4326E-13DC-48AE-8B45-2A039AE6BF6F}" dt="2023-08-10T15:43:40.634" v="4578" actId="27636"/>
          <ac:spMkLst>
            <pc:docMk/>
            <pc:sldMk cId="1538607447" sldId="6336"/>
            <ac:spMk id="6" creationId="{722B34FA-0F4D-458B-981F-F290F4E50B63}"/>
          </ac:spMkLst>
        </pc:spChg>
      </pc:sldChg>
      <pc:sldChg chg="modNotesTx">
        <pc:chgData name="DeVaughan, Claire" userId="89b98a19-cb84-43e2-b347-a7971dced8bc" providerId="ADAL" clId="{3BD4326E-13DC-48AE-8B45-2A039AE6BF6F}" dt="2023-08-10T15:38:37.770" v="4534" actId="6549"/>
        <pc:sldMkLst>
          <pc:docMk/>
          <pc:sldMk cId="3261625331" sldId="6337"/>
        </pc:sldMkLst>
      </pc:sldChg>
      <pc:sldChg chg="del">
        <pc:chgData name="DeVaughan, Claire" userId="89b98a19-cb84-43e2-b347-a7971dced8bc" providerId="ADAL" clId="{3BD4326E-13DC-48AE-8B45-2A039AE6BF6F}" dt="2023-07-11T14:29:11.080" v="143" actId="2696"/>
        <pc:sldMkLst>
          <pc:docMk/>
          <pc:sldMk cId="229747602" sldId="6342"/>
        </pc:sldMkLst>
      </pc:sldChg>
      <pc:sldChg chg="modNotesTx">
        <pc:chgData name="DeVaughan, Claire" userId="89b98a19-cb84-43e2-b347-a7971dced8bc" providerId="ADAL" clId="{3BD4326E-13DC-48AE-8B45-2A039AE6BF6F}" dt="2023-07-11T14:45:41.348" v="165" actId="6549"/>
        <pc:sldMkLst>
          <pc:docMk/>
          <pc:sldMk cId="4071262874" sldId="6348"/>
        </pc:sldMkLst>
      </pc:sldChg>
      <pc:sldChg chg="addSp modSp mod delCm modNotesTx">
        <pc:chgData name="DeVaughan, Claire" userId="89b98a19-cb84-43e2-b347-a7971dced8bc" providerId="ADAL" clId="{3BD4326E-13DC-48AE-8B45-2A039AE6BF6F}" dt="2023-08-10T16:02:51.286" v="5000" actId="207"/>
        <pc:sldMkLst>
          <pc:docMk/>
          <pc:sldMk cId="3603326564" sldId="6361"/>
        </pc:sldMkLst>
        <pc:spChg chg="add mod">
          <ac:chgData name="DeVaughan, Claire" userId="89b98a19-cb84-43e2-b347-a7971dced8bc" providerId="ADAL" clId="{3BD4326E-13DC-48AE-8B45-2A039AE6BF6F}" dt="2023-08-10T16:02:51.286" v="5000" actId="207"/>
          <ac:spMkLst>
            <pc:docMk/>
            <pc:sldMk cId="3603326564" sldId="6361"/>
            <ac:spMk id="2" creationId="{61705BE4-7334-EAB5-0A38-636F89C1CD77}"/>
          </ac:spMkLst>
        </pc:spChg>
        <pc:spChg chg="mod">
          <ac:chgData name="DeVaughan, Claire" userId="89b98a19-cb84-43e2-b347-a7971dced8bc" providerId="ADAL" clId="{3BD4326E-13DC-48AE-8B45-2A039AE6BF6F}" dt="2023-07-25T17:47:18.694" v="2961" actId="2710"/>
          <ac:spMkLst>
            <pc:docMk/>
            <pc:sldMk cId="3603326564" sldId="6361"/>
            <ac:spMk id="8" creationId="{D05C4CF7-9163-D6F0-4533-92245937A7BC}"/>
          </ac:spMkLst>
        </pc:spChg>
        <pc:picChg chg="mod">
          <ac:chgData name="DeVaughan, Claire" userId="89b98a19-cb84-43e2-b347-a7971dced8bc" providerId="ADAL" clId="{3BD4326E-13DC-48AE-8B45-2A039AE6BF6F}" dt="2023-07-26T21:14:37.270" v="3710" actId="14861"/>
          <ac:picMkLst>
            <pc:docMk/>
            <pc:sldMk cId="3603326564" sldId="6361"/>
            <ac:picMk id="18" creationId="{8D3C2CF7-B9ED-213F-1735-4134E20BFA29}"/>
          </ac:picMkLst>
        </pc:picChg>
      </pc:sldChg>
      <pc:sldChg chg="del">
        <pc:chgData name="DeVaughan, Claire" userId="89b98a19-cb84-43e2-b347-a7971dced8bc" providerId="ADAL" clId="{3BD4326E-13DC-48AE-8B45-2A039AE6BF6F}" dt="2023-07-24T20:29:37.440" v="1465" actId="2696"/>
        <pc:sldMkLst>
          <pc:docMk/>
          <pc:sldMk cId="2853209100" sldId="6362"/>
        </pc:sldMkLst>
      </pc:sldChg>
      <pc:sldChg chg="addSp delSp modSp del mod delCm modCm modNotesTx">
        <pc:chgData name="DeVaughan, Claire" userId="89b98a19-cb84-43e2-b347-a7971dced8bc" providerId="ADAL" clId="{3BD4326E-13DC-48AE-8B45-2A039AE6BF6F}" dt="2023-07-26T19:57:03.268" v="3494" actId="2696"/>
        <pc:sldMkLst>
          <pc:docMk/>
          <pc:sldMk cId="3235735197" sldId="6363"/>
        </pc:sldMkLst>
        <pc:spChg chg="mod">
          <ac:chgData name="DeVaughan, Claire" userId="89b98a19-cb84-43e2-b347-a7971dced8bc" providerId="ADAL" clId="{3BD4326E-13DC-48AE-8B45-2A039AE6BF6F}" dt="2023-07-25T17:34:43.791" v="2880" actId="1076"/>
          <ac:spMkLst>
            <pc:docMk/>
            <pc:sldMk cId="3235735197" sldId="6363"/>
            <ac:spMk id="2" creationId="{8B3B48F7-4BB1-4E39-A021-4F4FFF774DE2}"/>
          </ac:spMkLst>
        </pc:spChg>
        <pc:spChg chg="del mod">
          <ac:chgData name="DeVaughan, Claire" userId="89b98a19-cb84-43e2-b347-a7971dced8bc" providerId="ADAL" clId="{3BD4326E-13DC-48AE-8B45-2A039AE6BF6F}" dt="2023-07-25T17:30:25.052" v="2840" actId="478"/>
          <ac:spMkLst>
            <pc:docMk/>
            <pc:sldMk cId="3235735197" sldId="6363"/>
            <ac:spMk id="4" creationId="{CC15CC45-D3AC-43BD-BE30-23D821ED223A}"/>
          </ac:spMkLst>
        </pc:spChg>
        <pc:spChg chg="mod">
          <ac:chgData name="DeVaughan, Claire" userId="89b98a19-cb84-43e2-b347-a7971dced8bc" providerId="ADAL" clId="{3BD4326E-13DC-48AE-8B45-2A039AE6BF6F}" dt="2023-07-25T17:34:47.409" v="2881" actId="1076"/>
          <ac:spMkLst>
            <pc:docMk/>
            <pc:sldMk cId="3235735197" sldId="6363"/>
            <ac:spMk id="5" creationId="{B7C49E31-E660-8210-BB8A-E59F888C4DC7}"/>
          </ac:spMkLst>
        </pc:spChg>
        <pc:spChg chg="add mod">
          <ac:chgData name="DeVaughan, Claire" userId="89b98a19-cb84-43e2-b347-a7971dced8bc" providerId="ADAL" clId="{3BD4326E-13DC-48AE-8B45-2A039AE6BF6F}" dt="2023-07-25T17:36:18.833" v="2907" actId="1037"/>
          <ac:spMkLst>
            <pc:docMk/>
            <pc:sldMk cId="3235735197" sldId="6363"/>
            <ac:spMk id="6" creationId="{2F506F7A-B497-9011-26F5-97FB51ECD0EE}"/>
          </ac:spMkLst>
        </pc:spChg>
        <pc:spChg chg="del mod">
          <ac:chgData name="DeVaughan, Claire" userId="89b98a19-cb84-43e2-b347-a7971dced8bc" providerId="ADAL" clId="{3BD4326E-13DC-48AE-8B45-2A039AE6BF6F}" dt="2023-07-25T17:29:52.673" v="2806" actId="478"/>
          <ac:spMkLst>
            <pc:docMk/>
            <pc:sldMk cId="3235735197" sldId="6363"/>
            <ac:spMk id="7" creationId="{7175D07A-0124-4313-8A6D-B26D5000A746}"/>
          </ac:spMkLst>
        </pc:spChg>
        <pc:spChg chg="mod">
          <ac:chgData name="DeVaughan, Claire" userId="89b98a19-cb84-43e2-b347-a7971dced8bc" providerId="ADAL" clId="{3BD4326E-13DC-48AE-8B45-2A039AE6BF6F}" dt="2023-07-25T17:36:04.370" v="2898" actId="1037"/>
          <ac:spMkLst>
            <pc:docMk/>
            <pc:sldMk cId="3235735197" sldId="6363"/>
            <ac:spMk id="9" creationId="{21857E58-F754-4886-934A-22655DFECDCB}"/>
          </ac:spMkLst>
        </pc:spChg>
        <pc:spChg chg="add del mod">
          <ac:chgData name="DeVaughan, Claire" userId="89b98a19-cb84-43e2-b347-a7971dced8bc" providerId="ADAL" clId="{3BD4326E-13DC-48AE-8B45-2A039AE6BF6F}" dt="2023-07-25T17:30:28.091" v="2841" actId="478"/>
          <ac:spMkLst>
            <pc:docMk/>
            <pc:sldMk cId="3235735197" sldId="6363"/>
            <ac:spMk id="11" creationId="{F5904AA9-C6EA-75EF-CF35-7BDA2FD5596B}"/>
          </ac:spMkLst>
        </pc:spChg>
        <pc:spChg chg="add mod">
          <ac:chgData name="DeVaughan, Claire" userId="89b98a19-cb84-43e2-b347-a7971dced8bc" providerId="ADAL" clId="{3BD4326E-13DC-48AE-8B45-2A039AE6BF6F}" dt="2023-07-25T17:34:30.585" v="2879" actId="20577"/>
          <ac:spMkLst>
            <pc:docMk/>
            <pc:sldMk cId="3235735197" sldId="6363"/>
            <ac:spMk id="14" creationId="{6E443E70-C9CB-1B58-7882-37AD6A0AA273}"/>
          </ac:spMkLst>
        </pc:spChg>
        <pc:picChg chg="mod ord">
          <ac:chgData name="DeVaughan, Claire" userId="89b98a19-cb84-43e2-b347-a7971dced8bc" providerId="ADAL" clId="{3BD4326E-13DC-48AE-8B45-2A039AE6BF6F}" dt="2023-07-25T17:35:28.345" v="2889" actId="1035"/>
          <ac:picMkLst>
            <pc:docMk/>
            <pc:sldMk cId="3235735197" sldId="6363"/>
            <ac:picMk id="3" creationId="{DD76BD8D-29CD-8B9E-2E5E-630FE82DF645}"/>
          </ac:picMkLst>
        </pc:picChg>
        <pc:picChg chg="mod ord modCrop">
          <ac:chgData name="DeVaughan, Claire" userId="89b98a19-cb84-43e2-b347-a7971dced8bc" providerId="ADAL" clId="{3BD4326E-13DC-48AE-8B45-2A039AE6BF6F}" dt="2023-07-25T17:41:22.205" v="2932" actId="14100"/>
          <ac:picMkLst>
            <pc:docMk/>
            <pc:sldMk cId="3235735197" sldId="6363"/>
            <ac:picMk id="8" creationId="{6099D6DE-6900-5395-68D1-F8A8CE418BDE}"/>
          </ac:picMkLst>
        </pc:picChg>
        <pc:picChg chg="add mod modCrop">
          <ac:chgData name="DeVaughan, Claire" userId="89b98a19-cb84-43e2-b347-a7971dced8bc" providerId="ADAL" clId="{3BD4326E-13DC-48AE-8B45-2A039AE6BF6F}" dt="2023-07-25T17:35:17.523" v="2886" actId="14861"/>
          <ac:picMkLst>
            <pc:docMk/>
            <pc:sldMk cId="3235735197" sldId="6363"/>
            <ac:picMk id="12" creationId="{052C441A-1532-EF3B-8100-4DFAAC442371}"/>
          </ac:picMkLst>
        </pc:picChg>
        <pc:picChg chg="del">
          <ac:chgData name="DeVaughan, Claire" userId="89b98a19-cb84-43e2-b347-a7971dced8bc" providerId="ADAL" clId="{3BD4326E-13DC-48AE-8B45-2A039AE6BF6F}" dt="2023-07-25T17:25:40.210" v="2644" actId="478"/>
          <ac:picMkLst>
            <pc:docMk/>
            <pc:sldMk cId="3235735197" sldId="6363"/>
            <ac:picMk id="13" creationId="{DE390968-813F-4391-8C16-305F14CEC0C3}"/>
          </ac:picMkLst>
        </pc:picChg>
      </pc:sldChg>
      <pc:sldChg chg="addSp modSp mod delCm modNotesTx">
        <pc:chgData name="DeVaughan, Claire" userId="89b98a19-cb84-43e2-b347-a7971dced8bc" providerId="ADAL" clId="{3BD4326E-13DC-48AE-8B45-2A039AE6BF6F}" dt="2023-08-10T15:50:45.305" v="4944" actId="20577"/>
        <pc:sldMkLst>
          <pc:docMk/>
          <pc:sldMk cId="2088823612" sldId="6366"/>
        </pc:sldMkLst>
        <pc:spChg chg="mod">
          <ac:chgData name="DeVaughan, Claire" userId="89b98a19-cb84-43e2-b347-a7971dced8bc" providerId="ADAL" clId="{3BD4326E-13DC-48AE-8B45-2A039AE6BF6F}" dt="2023-07-25T14:45:55.613" v="2533" actId="21"/>
          <ac:spMkLst>
            <pc:docMk/>
            <pc:sldMk cId="2088823612" sldId="6366"/>
            <ac:spMk id="2" creationId="{C7C5A8EF-92AF-424E-87C8-8C8E8A9BDB7F}"/>
          </ac:spMkLst>
        </pc:spChg>
        <pc:spChg chg="mod">
          <ac:chgData name="DeVaughan, Claire" userId="89b98a19-cb84-43e2-b347-a7971dced8bc" providerId="ADAL" clId="{3BD4326E-13DC-48AE-8B45-2A039AE6BF6F}" dt="2023-07-24T20:24:24.738" v="1331" actId="20577"/>
          <ac:spMkLst>
            <pc:docMk/>
            <pc:sldMk cId="2088823612" sldId="6366"/>
            <ac:spMk id="3" creationId="{E864D576-73F7-410A-855A-3BB6FAA948D1}"/>
          </ac:spMkLst>
        </pc:spChg>
        <pc:spChg chg="add mod">
          <ac:chgData name="DeVaughan, Claire" userId="89b98a19-cb84-43e2-b347-a7971dced8bc" providerId="ADAL" clId="{3BD4326E-13DC-48AE-8B45-2A039AE6BF6F}" dt="2023-07-25T14:46:16.396" v="2536" actId="1076"/>
          <ac:spMkLst>
            <pc:docMk/>
            <pc:sldMk cId="2088823612" sldId="6366"/>
            <ac:spMk id="6" creationId="{DE946901-8E63-E002-16C7-1C8B0E69A476}"/>
          </ac:spMkLst>
        </pc:spChg>
        <pc:picChg chg="mod">
          <ac:chgData name="DeVaughan, Claire" userId="89b98a19-cb84-43e2-b347-a7971dced8bc" providerId="ADAL" clId="{3BD4326E-13DC-48AE-8B45-2A039AE6BF6F}" dt="2023-07-25T14:46:00.789" v="2534" actId="1076"/>
          <ac:picMkLst>
            <pc:docMk/>
            <pc:sldMk cId="2088823612" sldId="6366"/>
            <ac:picMk id="5" creationId="{14000ADC-AEFA-48CD-5276-BF4B3B2A10BB}"/>
          </ac:picMkLst>
        </pc:picChg>
      </pc:sldChg>
      <pc:sldChg chg="modSp mod modNotesTx">
        <pc:chgData name="DeVaughan, Claire" userId="89b98a19-cb84-43e2-b347-a7971dced8bc" providerId="ADAL" clId="{3BD4326E-13DC-48AE-8B45-2A039AE6BF6F}" dt="2023-08-10T19:06:32.712" v="5759" actId="6549"/>
        <pc:sldMkLst>
          <pc:docMk/>
          <pc:sldMk cId="4163567194" sldId="6370"/>
        </pc:sldMkLst>
        <pc:spChg chg="mod">
          <ac:chgData name="DeVaughan, Claire" userId="89b98a19-cb84-43e2-b347-a7971dced8bc" providerId="ADAL" clId="{3BD4326E-13DC-48AE-8B45-2A039AE6BF6F}" dt="2023-08-10T16:09:57.229" v="5244" actId="20577"/>
          <ac:spMkLst>
            <pc:docMk/>
            <pc:sldMk cId="4163567194" sldId="6370"/>
            <ac:spMk id="2" creationId="{4E84E4BD-B0DF-4AA5-9D44-1B67FD9EE5DB}"/>
          </ac:spMkLst>
        </pc:spChg>
        <pc:spChg chg="mod">
          <ac:chgData name="DeVaughan, Claire" userId="89b98a19-cb84-43e2-b347-a7971dced8bc" providerId="ADAL" clId="{3BD4326E-13DC-48AE-8B45-2A039AE6BF6F}" dt="2023-08-10T16:10:14.745" v="5245" actId="207"/>
          <ac:spMkLst>
            <pc:docMk/>
            <pc:sldMk cId="4163567194" sldId="6370"/>
            <ac:spMk id="5" creationId="{4638151C-9BC1-4537-9E6B-C1857EC610BB}"/>
          </ac:spMkLst>
        </pc:spChg>
        <pc:picChg chg="mod">
          <ac:chgData name="DeVaughan, Claire" userId="89b98a19-cb84-43e2-b347-a7971dced8bc" providerId="ADAL" clId="{3BD4326E-13DC-48AE-8B45-2A039AE6BF6F}" dt="2023-07-11T18:25:20.021" v="293" actId="14826"/>
          <ac:picMkLst>
            <pc:docMk/>
            <pc:sldMk cId="4163567194" sldId="6370"/>
            <ac:picMk id="10" creationId="{9418FD6C-FD26-4794-A4AC-A98BA6E4B194}"/>
          </ac:picMkLst>
        </pc:picChg>
      </pc:sldChg>
      <pc:sldChg chg="delSp del mod">
        <pc:chgData name="DeVaughan, Claire" userId="89b98a19-cb84-43e2-b347-a7971dced8bc" providerId="ADAL" clId="{3BD4326E-13DC-48AE-8B45-2A039AE6BF6F}" dt="2023-07-11T15:55:17.222" v="220" actId="47"/>
        <pc:sldMkLst>
          <pc:docMk/>
          <pc:sldMk cId="103538587" sldId="2142533202"/>
        </pc:sldMkLst>
        <pc:picChg chg="del">
          <ac:chgData name="DeVaughan, Claire" userId="89b98a19-cb84-43e2-b347-a7971dced8bc" providerId="ADAL" clId="{3BD4326E-13DC-48AE-8B45-2A039AE6BF6F}" dt="2023-07-07T17:41:04.659" v="142" actId="478"/>
          <ac:picMkLst>
            <pc:docMk/>
            <pc:sldMk cId="103538587" sldId="2142533202"/>
            <ac:picMk id="29" creationId="{88FC0274-A3FF-4BE6-A0EE-62442060FBFD}"/>
          </ac:picMkLst>
        </pc:picChg>
      </pc:sldChg>
      <pc:sldChg chg="del">
        <pc:chgData name="DeVaughan, Claire" userId="89b98a19-cb84-43e2-b347-a7971dced8bc" providerId="ADAL" clId="{3BD4326E-13DC-48AE-8B45-2A039AE6BF6F}" dt="2023-07-11T15:47:49.122" v="173" actId="47"/>
        <pc:sldMkLst>
          <pc:docMk/>
          <pc:sldMk cId="2167447611" sldId="2142533203"/>
        </pc:sldMkLst>
      </pc:sldChg>
      <pc:sldChg chg="modNotesTx">
        <pc:chgData name="DeVaughan, Claire" userId="89b98a19-cb84-43e2-b347-a7971dced8bc" providerId="ADAL" clId="{3BD4326E-13DC-48AE-8B45-2A039AE6BF6F}" dt="2023-08-10T17:27:54.149" v="5551" actId="20577"/>
        <pc:sldMkLst>
          <pc:docMk/>
          <pc:sldMk cId="2639730612" sldId="2142533204"/>
        </pc:sldMkLst>
      </pc:sldChg>
      <pc:sldChg chg="del">
        <pc:chgData name="DeVaughan, Claire" userId="89b98a19-cb84-43e2-b347-a7971dced8bc" providerId="ADAL" clId="{3BD4326E-13DC-48AE-8B45-2A039AE6BF6F}" dt="2023-07-07T16:41:40.385" v="118" actId="2696"/>
        <pc:sldMkLst>
          <pc:docMk/>
          <pc:sldMk cId="2417741963" sldId="2142533206"/>
        </pc:sldMkLst>
      </pc:sldChg>
      <pc:sldChg chg="del">
        <pc:chgData name="DeVaughan, Claire" userId="89b98a19-cb84-43e2-b347-a7971dced8bc" providerId="ADAL" clId="{3BD4326E-13DC-48AE-8B45-2A039AE6BF6F}" dt="2023-07-07T16:41:48.600" v="119" actId="2696"/>
        <pc:sldMkLst>
          <pc:docMk/>
          <pc:sldMk cId="1764616795" sldId="2142533208"/>
        </pc:sldMkLst>
      </pc:sldChg>
      <pc:sldChg chg="del">
        <pc:chgData name="DeVaughan, Claire" userId="89b98a19-cb84-43e2-b347-a7971dced8bc" providerId="ADAL" clId="{3BD4326E-13DC-48AE-8B45-2A039AE6BF6F}" dt="2023-07-24T14:49:56.642" v="1149" actId="2696"/>
        <pc:sldMkLst>
          <pc:docMk/>
          <pc:sldMk cId="2861817352" sldId="2142533210"/>
        </pc:sldMkLst>
      </pc:sldChg>
      <pc:sldChg chg="modSp mod delCm modNotesTx">
        <pc:chgData name="DeVaughan, Claire" userId="89b98a19-cb84-43e2-b347-a7971dced8bc" providerId="ADAL" clId="{3BD4326E-13DC-48AE-8B45-2A039AE6BF6F}" dt="2023-08-10T17:32:16.117" v="5562" actId="6549"/>
        <pc:sldMkLst>
          <pc:docMk/>
          <pc:sldMk cId="1546567010" sldId="2142533211"/>
        </pc:sldMkLst>
        <pc:spChg chg="mod">
          <ac:chgData name="DeVaughan, Claire" userId="89b98a19-cb84-43e2-b347-a7971dced8bc" providerId="ADAL" clId="{3BD4326E-13DC-48AE-8B45-2A039AE6BF6F}" dt="2023-08-10T15:37:30.094" v="4532" actId="14100"/>
          <ac:spMkLst>
            <pc:docMk/>
            <pc:sldMk cId="1546567010" sldId="2142533211"/>
            <ac:spMk id="7" creationId="{4860DCC6-2C2C-4E10-BE02-EA985E820080}"/>
          </ac:spMkLst>
        </pc:spChg>
        <pc:picChg chg="mod">
          <ac:chgData name="DeVaughan, Claire" userId="89b98a19-cb84-43e2-b347-a7971dced8bc" providerId="ADAL" clId="{3BD4326E-13DC-48AE-8B45-2A039AE6BF6F}" dt="2023-08-10T15:36:16.495" v="4522" actId="1076"/>
          <ac:picMkLst>
            <pc:docMk/>
            <pc:sldMk cId="1546567010" sldId="2142533211"/>
            <ac:picMk id="3" creationId="{845A3235-656E-4391-B061-DD21AD616069}"/>
          </ac:picMkLst>
        </pc:picChg>
      </pc:sldChg>
      <pc:sldChg chg="del mod modShow">
        <pc:chgData name="DeVaughan, Claire" userId="89b98a19-cb84-43e2-b347-a7971dced8bc" providerId="ADAL" clId="{3BD4326E-13DC-48AE-8B45-2A039AE6BF6F}" dt="2023-07-21T21:55:56.774" v="1144" actId="2696"/>
        <pc:sldMkLst>
          <pc:docMk/>
          <pc:sldMk cId="2033927417" sldId="2142533212"/>
        </pc:sldMkLst>
      </pc:sldChg>
      <pc:sldChg chg="modSp mod modNotes modNotesTx">
        <pc:chgData name="DeVaughan, Claire" userId="89b98a19-cb84-43e2-b347-a7971dced8bc" providerId="ADAL" clId="{3BD4326E-13DC-48AE-8B45-2A039AE6BF6F}" dt="2023-08-10T15:55:07.859" v="4962" actId="1076"/>
        <pc:sldMkLst>
          <pc:docMk/>
          <pc:sldMk cId="865773332" sldId="2142533213"/>
        </pc:sldMkLst>
        <pc:spChg chg="mod">
          <ac:chgData name="DeVaughan, Claire" userId="89b98a19-cb84-43e2-b347-a7971dced8bc" providerId="ADAL" clId="{3BD4326E-13DC-48AE-8B45-2A039AE6BF6F}" dt="2023-08-10T15:55:07.859" v="4962" actId="1076"/>
          <ac:spMkLst>
            <pc:docMk/>
            <pc:sldMk cId="865773332" sldId="2142533213"/>
            <ac:spMk id="2" creationId="{00000000-0000-0000-0000-000000000000}"/>
          </ac:spMkLst>
        </pc:spChg>
        <pc:spChg chg="mod">
          <ac:chgData name="DeVaughan, Claire" userId="89b98a19-cb84-43e2-b347-a7971dced8bc" providerId="ADAL" clId="{3BD4326E-13DC-48AE-8B45-2A039AE6BF6F}" dt="2023-08-10T15:55:07.859" v="4962" actId="1076"/>
          <ac:spMkLst>
            <pc:docMk/>
            <pc:sldMk cId="865773332" sldId="2142533213"/>
            <ac:spMk id="4" creationId="{00000000-0000-0000-0000-000000000000}"/>
          </ac:spMkLst>
        </pc:spChg>
        <pc:picChg chg="mod">
          <ac:chgData name="DeVaughan, Claire" userId="89b98a19-cb84-43e2-b347-a7971dced8bc" providerId="ADAL" clId="{3BD4326E-13DC-48AE-8B45-2A039AE6BF6F}" dt="2023-07-24T20:25:54.525" v="1336" actId="14826"/>
          <ac:picMkLst>
            <pc:docMk/>
            <pc:sldMk cId="865773332" sldId="2142533213"/>
            <ac:picMk id="7" creationId="{5033D07D-D761-4434-B2FE-4C210B07D7B3}"/>
          </ac:picMkLst>
        </pc:picChg>
      </pc:sldChg>
      <pc:sldChg chg="modNotesTx">
        <pc:chgData name="DeVaughan, Claire" userId="89b98a19-cb84-43e2-b347-a7971dced8bc" providerId="ADAL" clId="{3BD4326E-13DC-48AE-8B45-2A039AE6BF6F}" dt="2023-08-10T16:04:24.635" v="5039" actId="6549"/>
        <pc:sldMkLst>
          <pc:docMk/>
          <pc:sldMk cId="39034162" sldId="2142533215"/>
        </pc:sldMkLst>
      </pc:sldChg>
      <pc:sldChg chg="modSp mod modNotes modNotesTx">
        <pc:chgData name="DeVaughan, Claire" userId="89b98a19-cb84-43e2-b347-a7971dced8bc" providerId="ADAL" clId="{3BD4326E-13DC-48AE-8B45-2A039AE6BF6F}" dt="2023-08-10T15:19:00.681" v="4180" actId="20577"/>
        <pc:sldMkLst>
          <pc:docMk/>
          <pc:sldMk cId="3864702264" sldId="2142533705"/>
        </pc:sldMkLst>
        <pc:spChg chg="mod">
          <ac:chgData name="DeVaughan, Claire" userId="89b98a19-cb84-43e2-b347-a7971dced8bc" providerId="ADAL" clId="{3BD4326E-13DC-48AE-8B45-2A039AE6BF6F}" dt="2023-07-21T16:40:40.523" v="439" actId="12"/>
          <ac:spMkLst>
            <pc:docMk/>
            <pc:sldMk cId="3864702264" sldId="2142533705"/>
            <ac:spMk id="16" creationId="{2DCE8DDC-0250-4D8F-AE3C-B97241109E3D}"/>
          </ac:spMkLst>
        </pc:spChg>
        <pc:spChg chg="mod">
          <ac:chgData name="DeVaughan, Claire" userId="89b98a19-cb84-43e2-b347-a7971dced8bc" providerId="ADAL" clId="{3BD4326E-13DC-48AE-8B45-2A039AE6BF6F}" dt="2023-07-21T16:39:54.798" v="430" actId="20577"/>
          <ac:spMkLst>
            <pc:docMk/>
            <pc:sldMk cId="3864702264" sldId="2142533705"/>
            <ac:spMk id="18" creationId="{643B28CA-3501-4BCA-A54E-1CA50F4CCCA7}"/>
          </ac:spMkLst>
        </pc:spChg>
        <pc:spChg chg="mod">
          <ac:chgData name="DeVaughan, Claire" userId="89b98a19-cb84-43e2-b347-a7971dced8bc" providerId="ADAL" clId="{3BD4326E-13DC-48AE-8B45-2A039AE6BF6F}" dt="2023-07-21T16:39:43.838" v="428" actId="20577"/>
          <ac:spMkLst>
            <pc:docMk/>
            <pc:sldMk cId="3864702264" sldId="2142533705"/>
            <ac:spMk id="21" creationId="{9B31B251-190E-4B2A-96BF-ECA27F0C59B4}"/>
          </ac:spMkLst>
        </pc:spChg>
      </pc:sldChg>
      <pc:sldChg chg="modSp add mod">
        <pc:chgData name="DeVaughan, Claire" userId="89b98a19-cb84-43e2-b347-a7971dced8bc" providerId="ADAL" clId="{3BD4326E-13DC-48AE-8B45-2A039AE6BF6F}" dt="2023-07-21T21:41:02.740" v="1141" actId="1076"/>
        <pc:sldMkLst>
          <pc:docMk/>
          <pc:sldMk cId="1688965654" sldId="2142533706"/>
        </pc:sldMkLst>
        <pc:spChg chg="mod">
          <ac:chgData name="DeVaughan, Claire" userId="89b98a19-cb84-43e2-b347-a7971dced8bc" providerId="ADAL" clId="{3BD4326E-13DC-48AE-8B45-2A039AE6BF6F}" dt="2023-07-21T21:41:02.740" v="1141" actId="1076"/>
          <ac:spMkLst>
            <pc:docMk/>
            <pc:sldMk cId="1688965654" sldId="2142533706"/>
            <ac:spMk id="4" creationId="{C28DEC21-205C-430A-8542-DBB4187F6374}"/>
          </ac:spMkLst>
        </pc:spChg>
      </pc:sldChg>
      <pc:sldChg chg="delSp add del mod delAnim">
        <pc:chgData name="DeVaughan, Claire" userId="89b98a19-cb84-43e2-b347-a7971dced8bc" providerId="ADAL" clId="{3BD4326E-13DC-48AE-8B45-2A039AE6BF6F}" dt="2023-07-24T15:50:37.737" v="1243" actId="2696"/>
        <pc:sldMkLst>
          <pc:docMk/>
          <pc:sldMk cId="1103428238" sldId="2142533707"/>
        </pc:sldMkLst>
        <pc:picChg chg="del">
          <ac:chgData name="DeVaughan, Claire" userId="89b98a19-cb84-43e2-b347-a7971dced8bc" providerId="ADAL" clId="{3BD4326E-13DC-48AE-8B45-2A039AE6BF6F}" dt="2023-07-21T21:55:05.365" v="1143" actId="478"/>
          <ac:picMkLst>
            <pc:docMk/>
            <pc:sldMk cId="1103428238" sldId="2142533707"/>
            <ac:picMk id="6" creationId="{397CE48F-BEBB-4897-8545-4B0A331473BC}"/>
          </ac:picMkLst>
        </pc:picChg>
      </pc:sldChg>
      <pc:sldChg chg="addSp modSp add mod ord modAnim modNotesTx">
        <pc:chgData name="DeVaughan, Claire" userId="89b98a19-cb84-43e2-b347-a7971dced8bc" providerId="ADAL" clId="{3BD4326E-13DC-48AE-8B45-2A039AE6BF6F}" dt="2023-08-10T17:16:40.553" v="5462" actId="20577"/>
        <pc:sldMkLst>
          <pc:docMk/>
          <pc:sldMk cId="4283056693" sldId="2142533707"/>
        </pc:sldMkLst>
        <pc:spChg chg="mod">
          <ac:chgData name="DeVaughan, Claire" userId="89b98a19-cb84-43e2-b347-a7971dced8bc" providerId="ADAL" clId="{3BD4326E-13DC-48AE-8B45-2A039AE6BF6F}" dt="2023-07-24T20:43:45.137" v="1573" actId="20577"/>
          <ac:spMkLst>
            <pc:docMk/>
            <pc:sldMk cId="4283056693" sldId="2142533707"/>
            <ac:spMk id="2" creationId="{3B365D14-C684-410F-8A93-3C2498234B58}"/>
          </ac:spMkLst>
        </pc:spChg>
        <pc:spChg chg="mod">
          <ac:chgData name="DeVaughan, Claire" userId="89b98a19-cb84-43e2-b347-a7971dced8bc" providerId="ADAL" clId="{3BD4326E-13DC-48AE-8B45-2A039AE6BF6F}" dt="2023-07-24T20:37:42.956" v="1516" actId="6549"/>
          <ac:spMkLst>
            <pc:docMk/>
            <pc:sldMk cId="4283056693" sldId="2142533707"/>
            <ac:spMk id="3" creationId="{F487610F-BAFE-41F1-B302-FBF0DDF96906}"/>
          </ac:spMkLst>
        </pc:spChg>
        <pc:spChg chg="mod">
          <ac:chgData name="DeVaughan, Claire" userId="89b98a19-cb84-43e2-b347-a7971dced8bc" providerId="ADAL" clId="{3BD4326E-13DC-48AE-8B45-2A039AE6BF6F}" dt="2023-07-24T20:39:16.114" v="1532" actId="1076"/>
          <ac:spMkLst>
            <pc:docMk/>
            <pc:sldMk cId="4283056693" sldId="2142533707"/>
            <ac:spMk id="4" creationId="{49392FCB-9378-CE68-D07C-EBD2DD7107F4}"/>
          </ac:spMkLst>
        </pc:spChg>
        <pc:spChg chg="add mod">
          <ac:chgData name="DeVaughan, Claire" userId="89b98a19-cb84-43e2-b347-a7971dced8bc" providerId="ADAL" clId="{3BD4326E-13DC-48AE-8B45-2A039AE6BF6F}" dt="2023-07-24T22:35:18.398" v="2347" actId="1582"/>
          <ac:spMkLst>
            <pc:docMk/>
            <pc:sldMk cId="4283056693" sldId="2142533707"/>
            <ac:spMk id="7" creationId="{AD132DE0-C24F-83F8-3E38-94A3DB265B0A}"/>
          </ac:spMkLst>
        </pc:spChg>
        <pc:picChg chg="add mod">
          <ac:chgData name="DeVaughan, Claire" userId="89b98a19-cb84-43e2-b347-a7971dced8bc" providerId="ADAL" clId="{3BD4326E-13DC-48AE-8B45-2A039AE6BF6F}" dt="2023-07-24T20:39:10.307" v="1531" actId="692"/>
          <ac:picMkLst>
            <pc:docMk/>
            <pc:sldMk cId="4283056693" sldId="2142533707"/>
            <ac:picMk id="6" creationId="{7EDA338E-82B9-8C10-035C-63CE17D8D572}"/>
          </ac:picMkLst>
        </pc:picChg>
      </pc:sldChg>
      <pc:sldChg chg="modSp add del mod">
        <pc:chgData name="DeVaughan, Claire" userId="89b98a19-cb84-43e2-b347-a7971dced8bc" providerId="ADAL" clId="{3BD4326E-13DC-48AE-8B45-2A039AE6BF6F}" dt="2023-07-25T14:14:02.793" v="2430" actId="47"/>
        <pc:sldMkLst>
          <pc:docMk/>
          <pc:sldMk cId="1378658770" sldId="2142533708"/>
        </pc:sldMkLst>
        <pc:picChg chg="mod">
          <ac:chgData name="DeVaughan, Claire" userId="89b98a19-cb84-43e2-b347-a7971dced8bc" providerId="ADAL" clId="{3BD4326E-13DC-48AE-8B45-2A039AE6BF6F}" dt="2023-07-25T13:54:53.466" v="2357" actId="1076"/>
          <ac:picMkLst>
            <pc:docMk/>
            <pc:sldMk cId="1378658770" sldId="2142533708"/>
            <ac:picMk id="3" creationId="{B831EC8E-8FD4-BDD5-F503-237FF849F614}"/>
          </ac:picMkLst>
        </pc:picChg>
      </pc:sldChg>
      <pc:sldChg chg="addSp delSp modSp add mod modTransition delAnim modAnim modNotesTx">
        <pc:chgData name="DeVaughan, Claire" userId="89b98a19-cb84-43e2-b347-a7971dced8bc" providerId="ADAL" clId="{3BD4326E-13DC-48AE-8B45-2A039AE6BF6F}" dt="2023-08-10T15:52:26.881" v="4961"/>
        <pc:sldMkLst>
          <pc:docMk/>
          <pc:sldMk cId="3399864450" sldId="2142533709"/>
        </pc:sldMkLst>
        <pc:spChg chg="del">
          <ac:chgData name="DeVaughan, Claire" userId="89b98a19-cb84-43e2-b347-a7971dced8bc" providerId="ADAL" clId="{3BD4326E-13DC-48AE-8B45-2A039AE6BF6F}" dt="2023-07-25T13:57:06.207" v="2361" actId="478"/>
          <ac:spMkLst>
            <pc:docMk/>
            <pc:sldMk cId="3399864450" sldId="2142533709"/>
            <ac:spMk id="2" creationId="{7A8F5BF4-BEAC-12E7-0A59-2D4DE6C97C47}"/>
          </ac:spMkLst>
        </pc:spChg>
        <pc:spChg chg="del">
          <ac:chgData name="DeVaughan, Claire" userId="89b98a19-cb84-43e2-b347-a7971dced8bc" providerId="ADAL" clId="{3BD4326E-13DC-48AE-8B45-2A039AE6BF6F}" dt="2023-07-25T13:57:04.741" v="2360" actId="478"/>
          <ac:spMkLst>
            <pc:docMk/>
            <pc:sldMk cId="3399864450" sldId="2142533709"/>
            <ac:spMk id="4" creationId="{77D67846-C1E5-C3A8-4752-B3BC5A762247}"/>
          </ac:spMkLst>
        </pc:spChg>
        <pc:spChg chg="mod">
          <ac:chgData name="DeVaughan, Claire" userId="89b98a19-cb84-43e2-b347-a7971dced8bc" providerId="ADAL" clId="{3BD4326E-13DC-48AE-8B45-2A039AE6BF6F}" dt="2023-07-25T14:09:56.936" v="2368" actId="1076"/>
          <ac:spMkLst>
            <pc:docMk/>
            <pc:sldMk cId="3399864450" sldId="2142533709"/>
            <ac:spMk id="7" creationId="{C95472C0-978E-4866-ACAF-C347AF2194D1}"/>
          </ac:spMkLst>
        </pc:spChg>
        <pc:spChg chg="add mod">
          <ac:chgData name="DeVaughan, Claire" userId="89b98a19-cb84-43e2-b347-a7971dced8bc" providerId="ADAL" clId="{3BD4326E-13DC-48AE-8B45-2A039AE6BF6F}" dt="2023-07-25T14:46:27.988" v="2538" actId="1076"/>
          <ac:spMkLst>
            <pc:docMk/>
            <pc:sldMk cId="3399864450" sldId="2142533709"/>
            <ac:spMk id="10" creationId="{F24E8821-3651-0AE3-A3BF-B3F22DEEB6FD}"/>
          </ac:spMkLst>
        </pc:spChg>
        <pc:spChg chg="mod">
          <ac:chgData name="DeVaughan, Claire" userId="89b98a19-cb84-43e2-b347-a7971dced8bc" providerId="ADAL" clId="{3BD4326E-13DC-48AE-8B45-2A039AE6BF6F}" dt="2023-07-25T14:09:52.694" v="2367" actId="14100"/>
          <ac:spMkLst>
            <pc:docMk/>
            <pc:sldMk cId="3399864450" sldId="2142533709"/>
            <ac:spMk id="1071" creationId="{00000000-0000-0000-0000-000000000000}"/>
          </ac:spMkLst>
        </pc:spChg>
        <pc:picChg chg="del">
          <ac:chgData name="DeVaughan, Claire" userId="89b98a19-cb84-43e2-b347-a7971dced8bc" providerId="ADAL" clId="{3BD4326E-13DC-48AE-8B45-2A039AE6BF6F}" dt="2023-07-25T13:57:02.335" v="2359" actId="478"/>
          <ac:picMkLst>
            <pc:docMk/>
            <pc:sldMk cId="3399864450" sldId="2142533709"/>
            <ac:picMk id="3" creationId="{B831EC8E-8FD4-BDD5-F503-237FF849F614}"/>
          </ac:picMkLst>
        </pc:picChg>
        <pc:picChg chg="add del mod">
          <ac:chgData name="DeVaughan, Claire" userId="89b98a19-cb84-43e2-b347-a7971dced8bc" providerId="ADAL" clId="{3BD4326E-13DC-48AE-8B45-2A039AE6BF6F}" dt="2023-07-25T14:08:26.467" v="2363" actId="478"/>
          <ac:picMkLst>
            <pc:docMk/>
            <pc:sldMk cId="3399864450" sldId="2142533709"/>
            <ac:picMk id="5" creationId="{C33E0508-292E-FEBD-7809-1902233A7626}"/>
          </ac:picMkLst>
        </pc:picChg>
        <pc:picChg chg="add mod">
          <ac:chgData name="DeVaughan, Claire" userId="89b98a19-cb84-43e2-b347-a7971dced8bc" providerId="ADAL" clId="{3BD4326E-13DC-48AE-8B45-2A039AE6BF6F}" dt="2023-07-25T14:46:52.173" v="2542" actId="14100"/>
          <ac:picMkLst>
            <pc:docMk/>
            <pc:sldMk cId="3399864450" sldId="2142533709"/>
            <ac:picMk id="8" creationId="{FC4FD133-B2E8-9B2F-AA45-E72AAD187523}"/>
          </ac:picMkLst>
        </pc:picChg>
      </pc:sldChg>
      <pc:sldChg chg="addSp delSp modSp add mod modNotesTx">
        <pc:chgData name="DeVaughan, Claire" userId="89b98a19-cb84-43e2-b347-a7971dced8bc" providerId="ADAL" clId="{3BD4326E-13DC-48AE-8B45-2A039AE6BF6F}" dt="2023-08-10T15:57:28.752" v="4976" actId="20577"/>
        <pc:sldMkLst>
          <pc:docMk/>
          <pc:sldMk cId="1419411701" sldId="2142533710"/>
        </pc:sldMkLst>
        <pc:picChg chg="del">
          <ac:chgData name="DeVaughan, Claire" userId="89b98a19-cb84-43e2-b347-a7971dced8bc" providerId="ADAL" clId="{3BD4326E-13DC-48AE-8B45-2A039AE6BF6F}" dt="2023-07-26T19:53:56.763" v="3477" actId="478"/>
          <ac:picMkLst>
            <pc:docMk/>
            <pc:sldMk cId="1419411701" sldId="2142533710"/>
            <ac:picMk id="3" creationId="{DD76BD8D-29CD-8B9E-2E5E-630FE82DF645}"/>
          </ac:picMkLst>
        </pc:picChg>
        <pc:picChg chg="add del">
          <ac:chgData name="DeVaughan, Claire" userId="89b98a19-cb84-43e2-b347-a7971dced8bc" providerId="ADAL" clId="{3BD4326E-13DC-48AE-8B45-2A039AE6BF6F}" dt="2023-07-26T19:56:00.659" v="3481" actId="478"/>
          <ac:picMkLst>
            <pc:docMk/>
            <pc:sldMk cId="1419411701" sldId="2142533710"/>
            <ac:picMk id="4" creationId="{0F04F32C-7DBE-C106-ACBB-B7A9EBDF684A}"/>
          </ac:picMkLst>
        </pc:picChg>
        <pc:picChg chg="del">
          <ac:chgData name="DeVaughan, Claire" userId="89b98a19-cb84-43e2-b347-a7971dced8bc" providerId="ADAL" clId="{3BD4326E-13DC-48AE-8B45-2A039AE6BF6F}" dt="2023-07-26T19:53:57.404" v="3478" actId="478"/>
          <ac:picMkLst>
            <pc:docMk/>
            <pc:sldMk cId="1419411701" sldId="2142533710"/>
            <ac:picMk id="8" creationId="{6099D6DE-6900-5395-68D1-F8A8CE418BDE}"/>
          </ac:picMkLst>
        </pc:picChg>
        <pc:picChg chg="add mod">
          <ac:chgData name="DeVaughan, Claire" userId="89b98a19-cb84-43e2-b347-a7971dced8bc" providerId="ADAL" clId="{3BD4326E-13DC-48AE-8B45-2A039AE6BF6F}" dt="2023-07-26T19:56:37.501" v="3493" actId="14100"/>
          <ac:picMkLst>
            <pc:docMk/>
            <pc:sldMk cId="1419411701" sldId="2142533710"/>
            <ac:picMk id="10" creationId="{95779D0B-B476-866C-49CC-4B9B83098300}"/>
          </ac:picMkLst>
        </pc:picChg>
        <pc:picChg chg="del">
          <ac:chgData name="DeVaughan, Claire" userId="89b98a19-cb84-43e2-b347-a7971dced8bc" providerId="ADAL" clId="{3BD4326E-13DC-48AE-8B45-2A039AE6BF6F}" dt="2023-07-26T19:53:56.007" v="3476" actId="478"/>
          <ac:picMkLst>
            <pc:docMk/>
            <pc:sldMk cId="1419411701" sldId="2142533710"/>
            <ac:picMk id="12" creationId="{052C441A-1532-EF3B-8100-4DFAAC442371}"/>
          </ac:picMkLst>
        </pc:picChg>
      </pc:sldChg>
    </pc:docChg>
  </pc:docChgLst>
  <pc:docChgLst>
    <pc:chgData name="Wright, Shane" userId="S::wright@usgs.gov::8fe1d04b-32ff-4160-962e-1091295527c2" providerId="AD" clId="Web-{CF592325-E75F-F044-F29D-3B38C64F37A6}"/>
    <pc:docChg chg="addSld modSld sldOrd">
      <pc:chgData name="Wright, Shane" userId="S::wright@usgs.gov::8fe1d04b-32ff-4160-962e-1091295527c2" providerId="AD" clId="Web-{CF592325-E75F-F044-F29D-3B38C64F37A6}" dt="2022-12-21T16:50:52.921" v="247"/>
      <pc:docMkLst>
        <pc:docMk/>
      </pc:docMkLst>
      <pc:sldChg chg="ord">
        <pc:chgData name="Wright, Shane" userId="S::wright@usgs.gov::8fe1d04b-32ff-4160-962e-1091295527c2" providerId="AD" clId="Web-{CF592325-E75F-F044-F29D-3B38C64F37A6}" dt="2022-12-21T16:47:32.466" v="240"/>
        <pc:sldMkLst>
          <pc:docMk/>
          <pc:sldMk cId="0" sldId="259"/>
        </pc:sldMkLst>
      </pc:sldChg>
      <pc:sldChg chg="modSp">
        <pc:chgData name="Wright, Shane" userId="S::wright@usgs.gov::8fe1d04b-32ff-4160-962e-1091295527c2" providerId="AD" clId="Web-{CF592325-E75F-F044-F29D-3B38C64F37A6}" dt="2022-12-21T16:11:04.796" v="87" actId="20577"/>
        <pc:sldMkLst>
          <pc:docMk/>
          <pc:sldMk cId="3398774901" sldId="287"/>
        </pc:sldMkLst>
        <pc:spChg chg="mod">
          <ac:chgData name="Wright, Shane" userId="S::wright@usgs.gov::8fe1d04b-32ff-4160-962e-1091295527c2" providerId="AD" clId="Web-{CF592325-E75F-F044-F29D-3B38C64F37A6}" dt="2022-12-21T16:11:04.796" v="87" actId="20577"/>
          <ac:spMkLst>
            <pc:docMk/>
            <pc:sldMk cId="3398774901" sldId="287"/>
            <ac:spMk id="2" creationId="{00000000-0000-0000-0000-000000000000}"/>
          </ac:spMkLst>
        </pc:spChg>
      </pc:sldChg>
      <pc:sldChg chg="modSp">
        <pc:chgData name="Wright, Shane" userId="S::wright@usgs.gov::8fe1d04b-32ff-4160-962e-1091295527c2" providerId="AD" clId="Web-{CF592325-E75F-F044-F29D-3B38C64F37A6}" dt="2022-12-21T16:13:19.344" v="115" actId="20577"/>
        <pc:sldMkLst>
          <pc:docMk/>
          <pc:sldMk cId="1641309459" sldId="290"/>
        </pc:sldMkLst>
        <pc:spChg chg="mod">
          <ac:chgData name="Wright, Shane" userId="S::wright@usgs.gov::8fe1d04b-32ff-4160-962e-1091295527c2" providerId="AD" clId="Web-{CF592325-E75F-F044-F29D-3B38C64F37A6}" dt="2022-12-21T16:13:19.344" v="115" actId="20577"/>
          <ac:spMkLst>
            <pc:docMk/>
            <pc:sldMk cId="1641309459" sldId="290"/>
            <ac:spMk id="3" creationId="{00000000-0000-0000-0000-000000000000}"/>
          </ac:spMkLst>
        </pc:spChg>
        <pc:picChg chg="mod">
          <ac:chgData name="Wright, Shane" userId="S::wright@usgs.gov::8fe1d04b-32ff-4160-962e-1091295527c2" providerId="AD" clId="Web-{CF592325-E75F-F044-F29D-3B38C64F37A6}" dt="2022-12-21T16:09:59.733" v="75" actId="1076"/>
          <ac:picMkLst>
            <pc:docMk/>
            <pc:sldMk cId="1641309459" sldId="290"/>
            <ac:picMk id="6" creationId="{F312EEFC-01BB-47A6-946E-66EF1F9D5605}"/>
          </ac:picMkLst>
        </pc:picChg>
      </pc:sldChg>
      <pc:sldChg chg="mod modShow">
        <pc:chgData name="Wright, Shane" userId="S::wright@usgs.gov::8fe1d04b-32ff-4160-962e-1091295527c2" providerId="AD" clId="Web-{CF592325-E75F-F044-F29D-3B38C64F37A6}" dt="2022-12-21T16:11:53.515" v="88"/>
        <pc:sldMkLst>
          <pc:docMk/>
          <pc:sldMk cId="2826264022" sldId="291"/>
        </pc:sldMkLst>
      </pc:sldChg>
      <pc:sldChg chg="modSp">
        <pc:chgData name="Wright, Shane" userId="S::wright@usgs.gov::8fe1d04b-32ff-4160-962e-1091295527c2" providerId="AD" clId="Web-{CF592325-E75F-F044-F29D-3B38C64F37A6}" dt="2022-12-21T16:31:19.491" v="183" actId="1076"/>
        <pc:sldMkLst>
          <pc:docMk/>
          <pc:sldMk cId="3946791947" sldId="305"/>
        </pc:sldMkLst>
        <pc:picChg chg="mod">
          <ac:chgData name="Wright, Shane" userId="S::wright@usgs.gov::8fe1d04b-32ff-4160-962e-1091295527c2" providerId="AD" clId="Web-{CF592325-E75F-F044-F29D-3B38C64F37A6}" dt="2022-12-21T16:31:19.491" v="183" actId="1076"/>
          <ac:picMkLst>
            <pc:docMk/>
            <pc:sldMk cId="3946791947" sldId="305"/>
            <ac:picMk id="4" creationId="{B53FDA41-F8DF-40D4-8A37-E20B3D21C90C}"/>
          </ac:picMkLst>
        </pc:picChg>
      </pc:sldChg>
      <pc:sldChg chg="addSp delSp modSp ord">
        <pc:chgData name="Wright, Shane" userId="S::wright@usgs.gov::8fe1d04b-32ff-4160-962e-1091295527c2" providerId="AD" clId="Web-{CF592325-E75F-F044-F29D-3B38C64F37A6}" dt="2022-12-21T16:46:39.685" v="239" actId="20577"/>
        <pc:sldMkLst>
          <pc:docMk/>
          <pc:sldMk cId="617410015" sldId="347"/>
        </pc:sldMkLst>
        <pc:spChg chg="del mod">
          <ac:chgData name="Wright, Shane" userId="S::wright@usgs.gov::8fe1d04b-32ff-4160-962e-1091295527c2" providerId="AD" clId="Web-{CF592325-E75F-F044-F29D-3B38C64F37A6}" dt="2022-12-21T16:40:45.807" v="208"/>
          <ac:spMkLst>
            <pc:docMk/>
            <pc:sldMk cId="617410015" sldId="347"/>
            <ac:spMk id="4" creationId="{AF3D1D65-9A52-412B-8074-4B3B0E557AD9}"/>
          </ac:spMkLst>
        </pc:spChg>
        <pc:spChg chg="mod">
          <ac:chgData name="Wright, Shane" userId="S::wright@usgs.gov::8fe1d04b-32ff-4160-962e-1091295527c2" providerId="AD" clId="Web-{CF592325-E75F-F044-F29D-3B38C64F37A6}" dt="2022-12-21T16:41:03.729" v="209" actId="1076"/>
          <ac:spMkLst>
            <pc:docMk/>
            <pc:sldMk cId="617410015" sldId="347"/>
            <ac:spMk id="7" creationId="{C95472C0-978E-4866-ACAF-C347AF2194D1}"/>
          </ac:spMkLst>
        </pc:spChg>
        <pc:spChg chg="mod">
          <ac:chgData name="Wright, Shane" userId="S::wright@usgs.gov::8fe1d04b-32ff-4160-962e-1091295527c2" providerId="AD" clId="Web-{CF592325-E75F-F044-F29D-3B38C64F37A6}" dt="2022-12-21T16:46:39.685" v="239" actId="20577"/>
          <ac:spMkLst>
            <pc:docMk/>
            <pc:sldMk cId="617410015" sldId="347"/>
            <ac:spMk id="1071" creationId="{00000000-0000-0000-0000-000000000000}"/>
          </ac:spMkLst>
        </pc:spChg>
        <pc:picChg chg="del mod">
          <ac:chgData name="Wright, Shane" userId="S::wright@usgs.gov::8fe1d04b-32ff-4160-962e-1091295527c2" providerId="AD" clId="Web-{CF592325-E75F-F044-F29D-3B38C64F37A6}" dt="2022-12-21T16:43:15.090" v="215"/>
          <ac:picMkLst>
            <pc:docMk/>
            <pc:sldMk cId="617410015" sldId="347"/>
            <ac:picMk id="2" creationId="{269C21BF-B2CB-4577-B494-53FC5B897C19}"/>
          </ac:picMkLst>
        </pc:picChg>
        <pc:picChg chg="add mod">
          <ac:chgData name="Wright, Shane" userId="S::wright@usgs.gov::8fe1d04b-32ff-4160-962e-1091295527c2" providerId="AD" clId="Web-{CF592325-E75F-F044-F29D-3B38C64F37A6}" dt="2022-12-21T16:43:50.652" v="221" actId="14100"/>
          <ac:picMkLst>
            <pc:docMk/>
            <pc:sldMk cId="617410015" sldId="347"/>
            <ac:picMk id="3" creationId="{B831EC8E-8FD4-BDD5-F503-237FF849F614}"/>
          </ac:picMkLst>
        </pc:picChg>
      </pc:sldChg>
      <pc:sldChg chg="mod modShow">
        <pc:chgData name="Wright, Shane" userId="S::wright@usgs.gov::8fe1d04b-32ff-4160-962e-1091295527c2" providerId="AD" clId="Web-{CF592325-E75F-F044-F29D-3B38C64F37A6}" dt="2022-12-21T16:07:32.623" v="53"/>
        <pc:sldMkLst>
          <pc:docMk/>
          <pc:sldMk cId="1743469880" sldId="6335"/>
        </pc:sldMkLst>
      </pc:sldChg>
      <pc:sldChg chg="addSp delSp modSp">
        <pc:chgData name="Wright, Shane" userId="S::wright@usgs.gov::8fe1d04b-32ff-4160-962e-1091295527c2" providerId="AD" clId="Web-{CF592325-E75F-F044-F29D-3B38C64F37A6}" dt="2022-12-21T16:50:52.921" v="247"/>
        <pc:sldMkLst>
          <pc:docMk/>
          <pc:sldMk cId="1538607447" sldId="6336"/>
        </pc:sldMkLst>
        <pc:spChg chg="mod">
          <ac:chgData name="Wright, Shane" userId="S::wright@usgs.gov::8fe1d04b-32ff-4160-962e-1091295527c2" providerId="AD" clId="Web-{CF592325-E75F-F044-F29D-3B38C64F37A6}" dt="2022-12-21T16:28:32.084" v="173" actId="1076"/>
          <ac:spMkLst>
            <pc:docMk/>
            <pc:sldMk cId="1538607447" sldId="6336"/>
            <ac:spMk id="2" creationId="{2C80D616-623F-44EB-A618-C977980B10B9}"/>
          </ac:spMkLst>
        </pc:spChg>
        <pc:spChg chg="mod">
          <ac:chgData name="Wright, Shane" userId="S::wright@usgs.gov::8fe1d04b-32ff-4160-962e-1091295527c2" providerId="AD" clId="Web-{CF592325-E75F-F044-F29D-3B38C64F37A6}" dt="2022-12-21T16:24:17.535" v="122" actId="1076"/>
          <ac:spMkLst>
            <pc:docMk/>
            <pc:sldMk cId="1538607447" sldId="6336"/>
            <ac:spMk id="3" creationId="{99FE516D-D8FD-4619-A9D5-70783D94502E}"/>
          </ac:spMkLst>
        </pc:spChg>
        <pc:spChg chg="mod">
          <ac:chgData name="Wright, Shane" userId="S::wright@usgs.gov::8fe1d04b-32ff-4160-962e-1091295527c2" providerId="AD" clId="Web-{CF592325-E75F-F044-F29D-3B38C64F37A6}" dt="2022-12-21T16:29:28.772" v="180" actId="20577"/>
          <ac:spMkLst>
            <pc:docMk/>
            <pc:sldMk cId="1538607447" sldId="6336"/>
            <ac:spMk id="6" creationId="{722B34FA-0F4D-458B-981F-F290F4E50B63}"/>
          </ac:spMkLst>
        </pc:spChg>
        <pc:picChg chg="add del mod">
          <ac:chgData name="Wright, Shane" userId="S::wright@usgs.gov::8fe1d04b-32ff-4160-962e-1091295527c2" providerId="AD" clId="Web-{CF592325-E75F-F044-F29D-3B38C64F37A6}" dt="2022-12-21T16:25:49.083" v="137"/>
          <ac:picMkLst>
            <pc:docMk/>
            <pc:sldMk cId="1538607447" sldId="6336"/>
            <ac:picMk id="4" creationId="{82C9DB43-5C1D-DB77-67D9-E98966EDEAD2}"/>
          </ac:picMkLst>
        </pc:picChg>
        <pc:picChg chg="mod">
          <ac:chgData name="Wright, Shane" userId="S::wright@usgs.gov::8fe1d04b-32ff-4160-962e-1091295527c2" providerId="AD" clId="Web-{CF592325-E75F-F044-F29D-3B38C64F37A6}" dt="2022-12-21T16:48:30.060" v="241" actId="1076"/>
          <ac:picMkLst>
            <pc:docMk/>
            <pc:sldMk cId="1538607447" sldId="6336"/>
            <ac:picMk id="5" creationId="{C2D19BDB-628D-4190-A62D-0BD0531AE49B}"/>
          </ac:picMkLst>
        </pc:picChg>
        <pc:picChg chg="add del mod">
          <ac:chgData name="Wright, Shane" userId="S::wright@usgs.gov::8fe1d04b-32ff-4160-962e-1091295527c2" providerId="AD" clId="Web-{CF592325-E75F-F044-F29D-3B38C64F37A6}" dt="2022-12-21T16:26:15.255" v="140"/>
          <ac:picMkLst>
            <pc:docMk/>
            <pc:sldMk cId="1538607447" sldId="6336"/>
            <ac:picMk id="7" creationId="{4B66ED10-B6DA-7FC7-D1E4-8D797BE7C5A7}"/>
          </ac:picMkLst>
        </pc:picChg>
        <pc:picChg chg="add mod">
          <ac:chgData name="Wright, Shane" userId="S::wright@usgs.gov::8fe1d04b-32ff-4160-962e-1091295527c2" providerId="AD" clId="Web-{CF592325-E75F-F044-F29D-3B38C64F37A6}" dt="2022-12-21T16:50:52.921" v="247"/>
          <ac:picMkLst>
            <pc:docMk/>
            <pc:sldMk cId="1538607447" sldId="6336"/>
            <ac:picMk id="8" creationId="{3C24D139-A821-4AD9-8B04-CBAEE6764789}"/>
          </ac:picMkLst>
        </pc:picChg>
      </pc:sldChg>
      <pc:sldChg chg="delSp modSp mod ord modShow">
        <pc:chgData name="Wright, Shane" userId="S::wright@usgs.gov::8fe1d04b-32ff-4160-962e-1091295527c2" providerId="AD" clId="Web-{CF592325-E75F-F044-F29D-3B38C64F37A6}" dt="2022-12-21T16:39:30.151" v="205"/>
        <pc:sldMkLst>
          <pc:docMk/>
          <pc:sldMk cId="4128678699" sldId="6345"/>
        </pc:sldMkLst>
        <pc:spChg chg="mod">
          <ac:chgData name="Wright, Shane" userId="S::wright@usgs.gov::8fe1d04b-32ff-4160-962e-1091295527c2" providerId="AD" clId="Web-{CF592325-E75F-F044-F29D-3B38C64F37A6}" dt="2022-12-21T16:35:44.930" v="196" actId="20577"/>
          <ac:spMkLst>
            <pc:docMk/>
            <pc:sldMk cId="4128678699" sldId="6345"/>
            <ac:spMk id="2" creationId="{C7C5A8EF-92AF-424E-87C8-8C8E8A9BDB7F}"/>
          </ac:spMkLst>
        </pc:spChg>
        <pc:picChg chg="del">
          <ac:chgData name="Wright, Shane" userId="S::wright@usgs.gov::8fe1d04b-32ff-4160-962e-1091295527c2" providerId="AD" clId="Web-{CF592325-E75F-F044-F29D-3B38C64F37A6}" dt="2022-12-21T16:34:43.586" v="184"/>
          <ac:picMkLst>
            <pc:docMk/>
            <pc:sldMk cId="4128678699" sldId="6345"/>
            <ac:picMk id="5" creationId="{FEAA1CFF-637C-4D96-8803-080F8DDFDADA}"/>
          </ac:picMkLst>
        </pc:picChg>
      </pc:sldChg>
      <pc:sldChg chg="modSp">
        <pc:chgData name="Wright, Shane" userId="S::wright@usgs.gov::8fe1d04b-32ff-4160-962e-1091295527c2" providerId="AD" clId="Web-{CF592325-E75F-F044-F29D-3B38C64F37A6}" dt="2022-12-21T16:06:19.107" v="52" actId="20577"/>
        <pc:sldMkLst>
          <pc:docMk/>
          <pc:sldMk cId="3235735197" sldId="6363"/>
        </pc:sldMkLst>
        <pc:spChg chg="mod">
          <ac:chgData name="Wright, Shane" userId="S::wright@usgs.gov::8fe1d04b-32ff-4160-962e-1091295527c2" providerId="AD" clId="Web-{CF592325-E75F-F044-F29D-3B38C64F37A6}" dt="2022-12-21T16:06:19.107" v="52" actId="20577"/>
          <ac:spMkLst>
            <pc:docMk/>
            <pc:sldMk cId="3235735197" sldId="6363"/>
            <ac:spMk id="4" creationId="{CC15CC45-D3AC-43BD-BE30-23D821ED223A}"/>
          </ac:spMkLst>
        </pc:spChg>
        <pc:picChg chg="mod modCrop">
          <ac:chgData name="Wright, Shane" userId="S::wright@usgs.gov::8fe1d04b-32ff-4160-962e-1091295527c2" providerId="AD" clId="Web-{CF592325-E75F-F044-F29D-3B38C64F37A6}" dt="2022-12-21T16:03:26.012" v="6" actId="14100"/>
          <ac:picMkLst>
            <pc:docMk/>
            <pc:sldMk cId="3235735197" sldId="6363"/>
            <ac:picMk id="3" creationId="{DD76BD8D-29CD-8B9E-2E5E-630FE82DF645}"/>
          </ac:picMkLst>
        </pc:picChg>
        <pc:picChg chg="mod modCrop">
          <ac:chgData name="Wright, Shane" userId="S::wright@usgs.gov::8fe1d04b-32ff-4160-962e-1091295527c2" providerId="AD" clId="Web-{CF592325-E75F-F044-F29D-3B38C64F37A6}" dt="2022-12-21T16:04:10.153" v="7" actId="1076"/>
          <ac:picMkLst>
            <pc:docMk/>
            <pc:sldMk cId="3235735197" sldId="6363"/>
            <ac:picMk id="8" creationId="{6099D6DE-6900-5395-68D1-F8A8CE418BDE}"/>
          </ac:picMkLst>
        </pc:picChg>
      </pc:sldChg>
      <pc:sldChg chg="add mod replId modShow">
        <pc:chgData name="Wright, Shane" userId="S::wright@usgs.gov::8fe1d04b-32ff-4160-962e-1091295527c2" providerId="AD" clId="Web-{CF592325-E75F-F044-F29D-3B38C64F37A6}" dt="2022-12-21T16:10:24.358" v="77"/>
        <pc:sldMkLst>
          <pc:docMk/>
          <pc:sldMk cId="2636975667" sldId="6364"/>
        </pc:sldMkLst>
      </pc:sldChg>
      <pc:sldChg chg="add mod replId modShow">
        <pc:chgData name="Wright, Shane" userId="S::wright@usgs.gov::8fe1d04b-32ff-4160-962e-1091295527c2" providerId="AD" clId="Web-{CF592325-E75F-F044-F29D-3B38C64F37A6}" dt="2022-12-21T16:28:54.959" v="174"/>
        <pc:sldMkLst>
          <pc:docMk/>
          <pc:sldMk cId="1745263488" sldId="6365"/>
        </pc:sldMkLst>
      </pc:sldChg>
      <pc:sldChg chg="addSp delSp modSp add replId">
        <pc:chgData name="Wright, Shane" userId="S::wright@usgs.gov::8fe1d04b-32ff-4160-962e-1091295527c2" providerId="AD" clId="Web-{CF592325-E75F-F044-F29D-3B38C64F37A6}" dt="2022-12-21T16:45:52.184" v="238" actId="14100"/>
        <pc:sldMkLst>
          <pc:docMk/>
          <pc:sldMk cId="2088823612" sldId="6366"/>
        </pc:sldMkLst>
        <pc:spChg chg="mod">
          <ac:chgData name="Wright, Shane" userId="S::wright@usgs.gov::8fe1d04b-32ff-4160-962e-1091295527c2" providerId="AD" clId="Web-{CF592325-E75F-F044-F29D-3B38C64F37A6}" dt="2022-12-21T16:37:30.603" v="201" actId="20577"/>
          <ac:spMkLst>
            <pc:docMk/>
            <pc:sldMk cId="2088823612" sldId="6366"/>
            <ac:spMk id="2" creationId="{C7C5A8EF-92AF-424E-87C8-8C8E8A9BDB7F}"/>
          </ac:spMkLst>
        </pc:spChg>
        <pc:picChg chg="add del mod ord">
          <ac:chgData name="Wright, Shane" userId="S::wright@usgs.gov::8fe1d04b-32ff-4160-962e-1091295527c2" providerId="AD" clId="Web-{CF592325-E75F-F044-F29D-3B38C64F37A6}" dt="2022-12-21T16:45:12.215" v="232"/>
          <ac:picMkLst>
            <pc:docMk/>
            <pc:sldMk cId="2088823612" sldId="6366"/>
            <ac:picMk id="5" creationId="{13DFDCBC-1079-0C3F-511A-FD8DCF3DE957}"/>
          </ac:picMkLst>
        </pc:picChg>
        <pc:picChg chg="mod">
          <ac:chgData name="Wright, Shane" userId="S::wright@usgs.gov::8fe1d04b-32ff-4160-962e-1091295527c2" providerId="AD" clId="Web-{CF592325-E75F-F044-F29D-3B38C64F37A6}" dt="2022-12-21T16:45:52.184" v="238" actId="14100"/>
          <ac:picMkLst>
            <pc:docMk/>
            <pc:sldMk cId="2088823612" sldId="6366"/>
            <ac:picMk id="7" creationId="{4CBEC9DB-6756-4307-9E15-5769484D625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7467CC-207D-0E43-8D25-DF27BB480913}" type="datetimeFigureOut">
              <a:rPr lang="en-US" smtClean="0"/>
              <a:pPr/>
              <a:t>9/29/2023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98E547-19B0-8546-8DBA-8BDF4E7F42DC}" type="slidenum">
              <a:rPr lang="en-US" smtClean="0"/>
              <a:pPr/>
              <a:t>‹#›</a:t>
            </a:fld>
            <a:endParaRPr lang="en-US"/>
          </a:p>
        </p:txBody>
      </p:sp>
    </p:spTree>
    <p:extLst>
      <p:ext uri="{BB962C8B-B14F-4D97-AF65-F5344CB8AC3E}">
        <p14:creationId xmlns:p14="http://schemas.microsoft.com/office/powerpoint/2010/main" val="42302579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198E547-19B0-8546-8DBA-8BDF4E7F42D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747775" y="4560570"/>
            <a:ext cx="5982080" cy="4320540"/>
          </a:xfrm>
          <a:prstGeom prst="rect">
            <a:avLst/>
          </a:prstGeom>
          <a:noFill/>
          <a:ln>
            <a:noFill/>
          </a:ln>
        </p:spPr>
        <p:txBody>
          <a:bodyPr lIns="96645" tIns="96645" rIns="96645" bIns="96645" anchor="t" anchorCtr="0">
            <a:noAutofit/>
          </a:bodyPr>
          <a:lstStyle/>
          <a:p>
            <a:pPr marL="0" indent="0">
              <a:spcBef>
                <a:spcPts val="0"/>
              </a:spcBef>
              <a:spcAft>
                <a:spcPts val="0"/>
              </a:spcAft>
              <a:buClr>
                <a:schemeClr val="dk1"/>
              </a:buClr>
              <a:buSzPct val="25000"/>
              <a:buFont typeface="Arial" panose="020B0604020202020204" pitchFamily="34" charset="0"/>
              <a:buNone/>
            </a:pPr>
            <a:r>
              <a:rPr lang="en-US" sz="1300" dirty="0">
                <a:solidFill>
                  <a:srgbClr val="000000"/>
                </a:solidFill>
                <a:latin typeface="Times New Roman"/>
                <a:ea typeface="Times New Roman"/>
                <a:cs typeface="Times New Roman"/>
                <a:sym typeface="Times New Roman"/>
              </a:rPr>
              <a:t>Some background on the NHD portfolio of datasets: </a:t>
            </a:r>
            <a:r>
              <a:rPr lang="en-US" sz="1300" dirty="0">
                <a:solidFill>
                  <a:schemeClr val="dk1"/>
                </a:solidFill>
                <a:latin typeface="Times New Roman"/>
                <a:ea typeface="Times New Roman"/>
                <a:cs typeface="Times New Roman"/>
                <a:sym typeface="Times New Roman"/>
              </a:rPr>
              <a:t>The majority of the NHD was originally sourced from the digitized stream network captured from the USGS 7.5-minute topographic maps. </a:t>
            </a:r>
          </a:p>
          <a:p>
            <a:pPr marL="0" indent="0">
              <a:spcBef>
                <a:spcPts val="0"/>
              </a:spcBef>
              <a:spcAft>
                <a:spcPts val="0"/>
              </a:spcAft>
              <a:buClr>
                <a:schemeClr val="dk1"/>
              </a:buClr>
              <a:buSzPct val="25000"/>
              <a:buFont typeface="Arial" panose="020B0604020202020204" pitchFamily="34" charset="0"/>
              <a:buNone/>
            </a:pPr>
            <a:r>
              <a:rPr lang="en-US" sz="1300" dirty="0">
                <a:solidFill>
                  <a:schemeClr val="dk1"/>
                </a:solidFill>
                <a:latin typeface="Times New Roman"/>
                <a:ea typeface="Times New Roman"/>
                <a:cs typeface="Times New Roman"/>
                <a:sym typeface="Times New Roman"/>
              </a:rPr>
              <a:t>Our strategy for maintaining and improving the data has been to leverage local knowledge through a network of state-organized stewards. </a:t>
            </a:r>
          </a:p>
          <a:p>
            <a:pPr marL="0" indent="0">
              <a:spcBef>
                <a:spcPts val="0"/>
              </a:spcBef>
              <a:spcAft>
                <a:spcPts val="0"/>
              </a:spcAft>
              <a:buClr>
                <a:schemeClr val="dk1"/>
              </a:buClr>
              <a:buSzPct val="25000"/>
              <a:buFont typeface="Arial" panose="020B0604020202020204" pitchFamily="34" charset="0"/>
              <a:buNone/>
            </a:pPr>
            <a:r>
              <a:rPr lang="en-US" sz="1300" dirty="0">
                <a:solidFill>
                  <a:schemeClr val="dk1"/>
                </a:solidFill>
                <a:latin typeface="Times New Roman"/>
                <a:ea typeface="Times New Roman"/>
                <a:cs typeface="Times New Roman"/>
                <a:sym typeface="Times New Roman"/>
              </a:rPr>
              <a:t>We have stewardship agreements with 41 states and the District of Columbia.</a:t>
            </a:r>
          </a:p>
          <a:p>
            <a:pPr marL="0" indent="0">
              <a:spcBef>
                <a:spcPts val="0"/>
              </a:spcBef>
              <a:spcAft>
                <a:spcPts val="0"/>
              </a:spcAft>
              <a:buClr>
                <a:schemeClr val="dk1"/>
              </a:buClr>
              <a:buSzPct val="25000"/>
              <a:buFont typeface="Arial" panose="020B0604020202020204" pitchFamily="34" charset="0"/>
              <a:buNone/>
            </a:pPr>
            <a:r>
              <a:rPr lang="en-US" sz="1300" dirty="0">
                <a:solidFill>
                  <a:schemeClr val="dk1"/>
                </a:solidFill>
                <a:latin typeface="Times New Roman"/>
                <a:ea typeface="Times New Roman"/>
                <a:cs typeface="Times New Roman"/>
                <a:sym typeface="Times New Roman"/>
              </a:rPr>
              <a:t>This has been a tremendous effort across a vast network of partners.</a:t>
            </a:r>
          </a:p>
          <a:p>
            <a:pPr marL="0" indent="0">
              <a:spcBef>
                <a:spcPts val="0"/>
              </a:spcBef>
              <a:spcAft>
                <a:spcPts val="0"/>
              </a:spcAft>
              <a:buClr>
                <a:schemeClr val="dk1"/>
              </a:buClr>
              <a:buSzPct val="25000"/>
              <a:buFont typeface="Arial" panose="020B0604020202020204" pitchFamily="34" charset="0"/>
              <a:buNone/>
            </a:pPr>
            <a:r>
              <a:rPr lang="en-US" sz="1300" dirty="0">
                <a:solidFill>
                  <a:schemeClr val="dk1"/>
                </a:solidFill>
                <a:latin typeface="Times New Roman"/>
                <a:ea typeface="Times New Roman"/>
                <a:cs typeface="Times New Roman"/>
                <a:sym typeface="Times New Roman"/>
              </a:rPr>
              <a:t>However, some areas have been updated, while others have been untouched and those areas could have data that are 40 or more years old.  </a:t>
            </a:r>
          </a:p>
          <a:p>
            <a:pPr marL="0" indent="0">
              <a:spcBef>
                <a:spcPts val="0"/>
              </a:spcBef>
              <a:spcAft>
                <a:spcPts val="0"/>
              </a:spcAft>
              <a:buClr>
                <a:schemeClr val="dk1"/>
              </a:buClr>
              <a:buSzPct val="25000"/>
              <a:buFont typeface="Arial" panose="020B0604020202020204" pitchFamily="34" charset="0"/>
              <a:buNone/>
            </a:pPr>
            <a:r>
              <a:rPr lang="en-US" sz="1300" dirty="0">
                <a:solidFill>
                  <a:schemeClr val="dk1"/>
                </a:solidFill>
                <a:latin typeface="Times New Roman"/>
                <a:ea typeface="Times New Roman"/>
                <a:cs typeface="Times New Roman"/>
                <a:sym typeface="Times New Roman"/>
              </a:rPr>
              <a:t>This has led to a national inconsistency, and consistency has progressively decreased over time because upkeep hasn't been uniform.</a:t>
            </a:r>
          </a:p>
          <a:p>
            <a:pPr marL="0" indent="0">
              <a:spcBef>
                <a:spcPts val="0"/>
              </a:spcBef>
              <a:spcAft>
                <a:spcPts val="0"/>
              </a:spcAft>
              <a:buClr>
                <a:schemeClr val="dk1"/>
              </a:buClr>
              <a:buSzPct val="25000"/>
              <a:buFont typeface="Arial" panose="020B0604020202020204" pitchFamily="34" charset="0"/>
              <a:buNone/>
            </a:pPr>
            <a:r>
              <a:rPr lang="en-US" sz="1300" dirty="0">
                <a:solidFill>
                  <a:schemeClr val="dk1"/>
                </a:solidFill>
                <a:latin typeface="Times New Roman"/>
                <a:ea typeface="Times New Roman"/>
                <a:cs typeface="Times New Roman"/>
                <a:sym typeface="Times New Roman"/>
              </a:rPr>
              <a:t>Additionally, the data does not align well with the new and highly accurate 3DEP elevation data. </a:t>
            </a:r>
            <a:r>
              <a:rPr lang="en-US" sz="1300" dirty="0">
                <a:solidFill>
                  <a:srgbClr val="000000"/>
                </a:solidFill>
                <a:latin typeface="Times New Roman"/>
                <a:ea typeface="Times New Roman"/>
                <a:cs typeface="Times New Roman"/>
                <a:sym typeface="Times New Roman"/>
              </a:rPr>
              <a:t>Comparison of the datasets will show the problems in the hydrography data, streams flowing uphill, etc. To be fair, the NHD is at + or – 40 feet resolution, while 3DEP data has 1-meter digital elevation models.</a:t>
            </a:r>
            <a:endParaRPr lang="en-US" sz="1300" dirty="0">
              <a:solidFill>
                <a:schemeClr val="dk1"/>
              </a:solidFill>
              <a:latin typeface="Times New Roman"/>
              <a:ea typeface="Times New Roman"/>
              <a:cs typeface="Times New Roman"/>
              <a:sym typeface="Times New Roman"/>
            </a:endParaRPr>
          </a:p>
          <a:p>
            <a:pPr marL="0" indent="0">
              <a:spcBef>
                <a:spcPts val="0"/>
              </a:spcBef>
              <a:spcAft>
                <a:spcPts val="0"/>
              </a:spcAft>
              <a:buClr>
                <a:schemeClr val="dk1"/>
              </a:buClr>
              <a:buSzPct val="25000"/>
              <a:buFont typeface="Arial" panose="020B0604020202020204" pitchFamily="34" charset="0"/>
              <a:buNone/>
            </a:pPr>
            <a:endParaRPr lang="en-US" sz="1300" dirty="0">
              <a:solidFill>
                <a:schemeClr val="dk1"/>
              </a:solidFill>
              <a:latin typeface="Times New Roman"/>
              <a:ea typeface="Times New Roman"/>
              <a:cs typeface="Times New Roman"/>
              <a:sym typeface="Times New Roman"/>
            </a:endParaRPr>
          </a:p>
          <a:p>
            <a:pPr marL="181240" indent="-181240">
              <a:spcBef>
                <a:spcPts val="0"/>
              </a:spcBef>
              <a:spcAft>
                <a:spcPts val="0"/>
              </a:spcAft>
              <a:buClr>
                <a:schemeClr val="dk1"/>
              </a:buClr>
              <a:buSzPct val="25000"/>
              <a:buFont typeface="Arial" panose="020B0604020202020204" pitchFamily="34" charset="0"/>
              <a:buChar char="•"/>
            </a:pPr>
            <a:endParaRPr lang="en-US" sz="1300" dirty="0">
              <a:solidFill>
                <a:schemeClr val="dk1"/>
              </a:solidFill>
              <a:latin typeface="Times New Roman"/>
              <a:ea typeface="Times New Roman"/>
              <a:cs typeface="Times New Roman"/>
              <a:sym typeface="Times New Roman"/>
            </a:endParaRPr>
          </a:p>
          <a:p>
            <a:pPr>
              <a:spcBef>
                <a:spcPts val="0"/>
              </a:spcBef>
              <a:spcAft>
                <a:spcPts val="0"/>
              </a:spcAft>
              <a:buClr>
                <a:schemeClr val="dk1"/>
              </a:buClr>
              <a:buSzPct val="25000"/>
            </a:pPr>
            <a:endParaRPr lang="en-US" sz="1300" dirty="0">
              <a:solidFill>
                <a:schemeClr val="dk1"/>
              </a:solidFill>
              <a:latin typeface="Times New Roman"/>
              <a:ea typeface="Times New Roman"/>
              <a:cs typeface="Times New Roman"/>
              <a:sym typeface="Times New Roman"/>
            </a:endParaRPr>
          </a:p>
        </p:txBody>
      </p:sp>
      <p:sp>
        <p:nvSpPr>
          <p:cNvPr id="155" name="Shape 155"/>
          <p:cNvSpPr>
            <a:spLocks noGrp="1" noRot="1" noChangeAspect="1"/>
          </p:cNvSpPr>
          <p:nvPr>
            <p:ph type="sldImg" idx="2"/>
          </p:nvPr>
        </p:nvSpPr>
        <p:spPr>
          <a:xfrm>
            <a:off x="538163"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Tree>
    <p:extLst>
      <p:ext uri="{BB962C8B-B14F-4D97-AF65-F5344CB8AC3E}">
        <p14:creationId xmlns:p14="http://schemas.microsoft.com/office/powerpoint/2010/main" val="563551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257bde901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3D Hydrography Program, or 3DHP, offers a solution to this problem with hydrography derived from elevation data. </a:t>
            </a:r>
            <a:r>
              <a:rPr lang="en-US" sz="1800" dirty="0">
                <a:solidFill>
                  <a:srgbClr val="171717"/>
                </a:solidFill>
                <a:effectLst/>
                <a:latin typeface="Calibri" panose="020F0502020204030204" pitchFamily="34" charset="0"/>
                <a:ea typeface="Calibri" panose="020F0502020204030204" pitchFamily="34" charset="0"/>
                <a:cs typeface="Calibri" panose="020F0502020204030204" pitchFamily="34" charset="0"/>
              </a:rPr>
              <a:t>The 3DHP is being established to completely refresh the Nation’s hydrography data and improve discovery and sharing of water-related data. 3DHP will </a:t>
            </a:r>
            <a:r>
              <a:rPr lang="en-US" sz="1800" dirty="0"/>
              <a:t>ensure integration of the two datasets for the first time since they were originally surveyed for the USGS topographic map series. </a:t>
            </a:r>
            <a:r>
              <a:rPr lang="en-US" sz="1800" dirty="0">
                <a:effectLst/>
                <a:latin typeface="Calibri" panose="020F0502020204030204" pitchFamily="34" charset="0"/>
                <a:ea typeface="Calibri" panose="020F0502020204030204" pitchFamily="34" charset="0"/>
                <a:cs typeface="Calibri" panose="020F0502020204030204" pitchFamily="34" charset="0"/>
              </a:rPr>
              <a:t>New hydrography will be standardized to align vertically, horizontally and temporally with 3DEP data.  The 3DHP data will be nationally consistent . </a:t>
            </a:r>
            <a:r>
              <a:rPr lang="en-US" sz="1800" dirty="0"/>
              <a:t>This improves not only cartographic products that use both datasets, but also modeling efforts benefit by having consistent data for landscape analysis efforts such as flood inundation mapping, contaminant transport studies, and habitat assessments, to name a few. </a:t>
            </a:r>
            <a:r>
              <a:rPr lang="en-US" sz="1800" dirty="0">
                <a:effectLst/>
                <a:latin typeface="Calibri" panose="020F0502020204030204" pitchFamily="34" charset="0"/>
                <a:ea typeface="Calibri" panose="020F0502020204030204" pitchFamily="34" charset="0"/>
                <a:cs typeface="Calibri" panose="020F0502020204030204" pitchFamily="34" charset="0"/>
              </a:rPr>
              <a:t>The process to acquire 3DHP data will follow 3DEP best practices such as coordinated governance and data acquisition.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4" name="Google Shape;64;g5257bde901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337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latin typeface="Arial"/>
                <a:cs typeface="Arial"/>
              </a:rPr>
              <a:t>3DNTM is designed to deliver the terrestrial component of the 3D Nation vision by integrating national elevation and hydrography datasets to model the Nation’s topography in 3D.</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dirty="0"/>
              <a:t>3DNTM is an initiative that includes 3 components.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The </a:t>
            </a:r>
            <a:r>
              <a:rPr lang="en-US" b="1" dirty="0"/>
              <a:t>first is the 3D Hydrography Program</a:t>
            </a:r>
            <a:r>
              <a:rPr lang="en-US" dirty="0"/>
              <a:t>, or 3DHP. 3DHP is an application of 3DEP that derives hydrography data from lidar, and </a:t>
            </a:r>
            <a:r>
              <a:rPr lang="en-US" dirty="0" err="1"/>
              <a:t>IfSAR</a:t>
            </a:r>
            <a:r>
              <a:rPr lang="en-US" dirty="0"/>
              <a:t> in Alaska, ensuring integration of the two datasets for the first time since they were originally surveyed for the USGS topographic map series.  E</a:t>
            </a:r>
            <a:r>
              <a:rPr lang="en-US" sz="18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nhancements include plans to provide new connections to data for groundwater, wetlands, and engineered hydrography; and improve water-related sharing by implementing the 3DHP infostructure as the underpinning of the Internet of Water.</a:t>
            </a:r>
          </a:p>
          <a:p>
            <a:pPr marL="0" marR="0" lvl="0" indent="0">
              <a:lnSpc>
                <a:spcPct val="107000"/>
              </a:lnSpc>
              <a:spcBef>
                <a:spcPts val="0"/>
              </a:spcBef>
              <a:spcAft>
                <a:spcPts val="800"/>
              </a:spcAft>
              <a:buFont typeface="Arial" panose="020B0604020202020204" pitchFamily="34" charset="0"/>
              <a:buNone/>
            </a:pPr>
            <a:r>
              <a:rPr lang="en-US" sz="18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The </a:t>
            </a:r>
            <a:r>
              <a:rPr lang="en-US" sz="18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second component is the next generation of the 3D Elevation Program </a:t>
            </a:r>
            <a:r>
              <a:rPr lang="en-US" sz="18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which is being designed with all new quality levels and refresh cycles and will integrate inland bathymetry with terrestrial elevation data. </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Because we plan to continue to incorporate new technology and approaches over time, we will assess the next gen 3DEP program design on a regular cycle of 3-5 years.  This new strategy will allow for continual improvement in the program.</a:t>
            </a:r>
          </a:p>
          <a:p>
            <a:pPr marL="0" marR="0" lvl="0" indent="0">
              <a:lnSpc>
                <a:spcPct val="107000"/>
              </a:lnSpc>
              <a:spcBef>
                <a:spcPts val="0"/>
              </a:spcBef>
              <a:spcAft>
                <a:spcPts val="800"/>
              </a:spcAft>
              <a:buFont typeface="Arial" panose="020B0604020202020204" pitchFamily="34" charset="0"/>
              <a:buNone/>
            </a:pP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The </a:t>
            </a:r>
            <a:r>
              <a:rPr lang="en-US" sz="1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third component is a vision for a future integrated 3D model</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We are beginning research and development to more fully integrate 3DHP and the next gen 3DEP and to integrate other data from The National Map in a 3D data model.  </a:t>
            </a:r>
          </a:p>
          <a:p>
            <a:pPr marL="285750" marR="0" lvl="0" indent="-285750">
              <a:lnSpc>
                <a:spcPct val="107000"/>
              </a:lnSpc>
              <a:spcBef>
                <a:spcPts val="0"/>
              </a:spcBef>
              <a:spcAft>
                <a:spcPts val="800"/>
              </a:spcAft>
              <a:buFont typeface="Arial" panose="020B0604020202020204" pitchFamily="34" charset="0"/>
              <a:buChar char="•"/>
            </a:pPr>
            <a:endPar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30275" rtl="0" eaLnBrk="1" fontAlgn="base" latinLnBrk="0" hangingPunct="1">
              <a:lnSpc>
                <a:spcPct val="100000"/>
              </a:lnSpc>
              <a:spcBef>
                <a:spcPct val="0"/>
              </a:spcBef>
              <a:spcAft>
                <a:spcPct val="0"/>
              </a:spcAft>
              <a:buClrTx/>
              <a:buSzTx/>
              <a:buFontTx/>
              <a:buNone/>
              <a:tabLst/>
              <a:defRPr/>
            </a:pPr>
            <a:fld id="{1549450A-CA39-4878-AD15-84760AB77579}"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a:sym typeface="Arial"/>
              </a:rPr>
              <a:pPr marL="0" marR="0" lvl="0" indent="0" algn="r" defTabSz="930275"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mn-ea"/>
              <a:cs typeface="Arial"/>
              <a:sym typeface="Arial"/>
            </a:endParaRPr>
          </a:p>
        </p:txBody>
      </p:sp>
    </p:spTree>
    <p:extLst>
      <p:ext uri="{BB962C8B-B14F-4D97-AF65-F5344CB8AC3E}">
        <p14:creationId xmlns:p14="http://schemas.microsoft.com/office/powerpoint/2010/main" val="869790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notes"/>
          <p:cNvSpPr txBox="1">
            <a:spLocks noGrp="1"/>
          </p:cNvSpPr>
          <p:nvPr>
            <p:ph type="body" idx="1"/>
          </p:nvPr>
        </p:nvSpPr>
        <p:spPr>
          <a:xfrm>
            <a:off x="695009" y="4387136"/>
            <a:ext cx="5560059" cy="4156234"/>
          </a:xfrm>
          <a:prstGeom prst="rect">
            <a:avLst/>
          </a:prstGeom>
          <a:noFill/>
          <a:ln>
            <a:noFill/>
          </a:ln>
        </p:spPr>
        <p:txBody>
          <a:bodyPr spcFirstLastPara="1" wrap="square" lIns="92450" tIns="46200" rIns="92450" bIns="46200" anchor="t" anchorCtr="0">
            <a:noAutofit/>
          </a:bodyPr>
          <a:lstStyle/>
          <a:p>
            <a:endParaRPr lang="en-US" b="1" dirty="0"/>
          </a:p>
        </p:txBody>
      </p:sp>
      <p:sp>
        <p:nvSpPr>
          <p:cNvPr id="313" name="Google Shape;313;p1:notes"/>
          <p:cNvSpPr txBox="1">
            <a:spLocks noGrp="1"/>
          </p:cNvSpPr>
          <p:nvPr>
            <p:ph type="sldNum" idx="12"/>
          </p:nvPr>
        </p:nvSpPr>
        <p:spPr>
          <a:xfrm>
            <a:off x="3936767" y="8772669"/>
            <a:ext cx="3011698" cy="461804"/>
          </a:xfrm>
          <a:prstGeom prst="rect">
            <a:avLst/>
          </a:prstGeom>
          <a:noFill/>
          <a:ln>
            <a:noFill/>
          </a:ln>
        </p:spPr>
        <p:txBody>
          <a:bodyPr spcFirstLastPara="1" wrap="square" lIns="92450" tIns="46200" rIns="92450" bIns="46200" anchor="b" anchorCtr="0">
            <a:noAutofit/>
          </a:bodyPr>
          <a:lstStyle/>
          <a:p>
            <a:pPr marL="0" lvl="0" indent="0" algn="l" rtl="0">
              <a:lnSpc>
                <a:spcPct val="100000"/>
              </a:lnSpc>
              <a:spcBef>
                <a:spcPts val="0"/>
              </a:spcBef>
              <a:spcAft>
                <a:spcPts val="0"/>
              </a:spcAft>
              <a:buNone/>
            </a:pPr>
            <a:fld id="{00000000-1234-1234-1234-123412341234}" type="slidenum">
              <a:rPr lang="en-US">
                <a:solidFill>
                  <a:srgbClr val="000000"/>
                </a:solidFill>
                <a:latin typeface="Calibri"/>
                <a:ea typeface="Calibri"/>
                <a:cs typeface="Calibri"/>
                <a:sym typeface="Calibri"/>
              </a:rPr>
              <a:t>13</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78103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The National Map Viewer is the one-stop destination for visualizing all the latest Authoritative data from the National Map.  </a:t>
            </a:r>
          </a:p>
          <a:p>
            <a:pPr marL="171450" indent="-171450">
              <a:buFontTx/>
              <a:buChar char="-"/>
            </a:pPr>
            <a:r>
              <a:rPr lang="en-US" dirty="0"/>
              <a:t>It uses easy to navigate foundational base maps and makes it simple to interact with all our data themes to create your own map.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Good for non-</a:t>
            </a:r>
            <a:r>
              <a:rPr lang="en-US" dirty="0" err="1"/>
              <a:t>gis</a:t>
            </a:r>
            <a:r>
              <a:rPr lang="en-US" dirty="0"/>
              <a:t> users, think google maps or </a:t>
            </a:r>
            <a:r>
              <a:rPr lang="en-US" dirty="0" err="1"/>
              <a:t>bing</a:t>
            </a:r>
            <a:r>
              <a:rPr lang="en-US" dirty="0"/>
              <a:t> maps</a:t>
            </a:r>
          </a:p>
          <a:p>
            <a:pPr marL="0" indent="0">
              <a:buFontTx/>
              <a:buNone/>
            </a:pPr>
            <a:r>
              <a:rPr lang="en-US" dirty="0"/>
              <a:t>-  (CLICK) Included are the standard navigation and location features on the left</a:t>
            </a:r>
          </a:p>
          <a:p>
            <a:pPr marL="171450" indent="-171450">
              <a:buFontTx/>
              <a:buChar char="-"/>
            </a:pPr>
            <a:r>
              <a:rPr lang="en-US" dirty="0">
                <a:cs typeface="Calibri"/>
              </a:rPr>
              <a:t>(CLICK) And there are various tools available from the “widget panel” near the top of the window.</a:t>
            </a:r>
          </a:p>
          <a:p>
            <a:pPr marL="171450" indent="-171450">
              <a:buFontTx/>
              <a:buChar char="-"/>
            </a:pPr>
            <a:r>
              <a:rPr lang="en-US" dirty="0">
                <a:cs typeface="Calibri"/>
              </a:rPr>
              <a:t>On the right is an example of the elevation profile tool and spot elevation tool</a:t>
            </a:r>
          </a:p>
          <a:p>
            <a:pPr marL="171450" indent="-171450">
              <a:buFontTx/>
              <a:buChar char="-"/>
            </a:pPr>
            <a:r>
              <a:rPr lang="en-US" dirty="0">
                <a:cs typeface="Calibri"/>
              </a:rPr>
              <a:t>You can also add your own data from ArcGIS Online, map services, or from a local file in various formats using the add data tool</a:t>
            </a:r>
          </a:p>
        </p:txBody>
      </p:sp>
      <p:sp>
        <p:nvSpPr>
          <p:cNvPr id="4" name="Slide Number Placeholder 3"/>
          <p:cNvSpPr>
            <a:spLocks noGrp="1"/>
          </p:cNvSpPr>
          <p:nvPr>
            <p:ph type="sldNum" sz="quarter" idx="5"/>
          </p:nvPr>
        </p:nvSpPr>
        <p:spPr/>
        <p:txBody>
          <a:bodyPr/>
          <a:lstStyle/>
          <a:p>
            <a:fld id="{D198E547-19B0-8546-8DBA-8BDF4E7F42DC}" type="slidenum">
              <a:rPr lang="en-US" smtClean="0"/>
              <a:pPr/>
              <a:t>14</a:t>
            </a:fld>
            <a:endParaRPr lang="en-US"/>
          </a:p>
        </p:txBody>
      </p:sp>
    </p:spTree>
    <p:extLst>
      <p:ext uri="{BB962C8B-B14F-4D97-AF65-F5344CB8AC3E}">
        <p14:creationId xmlns:p14="http://schemas.microsoft.com/office/powerpoint/2010/main" val="2934289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cs typeface="Calibri"/>
              </a:rPr>
              <a:t>TNM Downloader is a step beyond the National Map Viewer and provides direct access to map data and staged products for quick download. </a:t>
            </a:r>
          </a:p>
          <a:p>
            <a:pPr marL="171450" indent="-171450">
              <a:buFontTx/>
              <a:buChar char="-"/>
            </a:pPr>
            <a:r>
              <a:rPr lang="en-US" dirty="0">
                <a:cs typeface="Calibri"/>
              </a:rPr>
              <a:t>Users can select the National Map data they are interested in on the left pane, </a:t>
            </a:r>
          </a:p>
          <a:p>
            <a:pPr marL="171450" indent="-171450">
              <a:buFontTx/>
              <a:buChar char="-"/>
            </a:pPr>
            <a:r>
              <a:rPr lang="en-US" dirty="0">
                <a:cs typeface="Calibri"/>
              </a:rPr>
              <a:t>Draw an area of interest with points, polygons or various other options</a:t>
            </a:r>
          </a:p>
          <a:p>
            <a:pPr marL="171450" indent="-171450">
              <a:buFontTx/>
              <a:buChar char="-"/>
            </a:pPr>
            <a:r>
              <a:rPr lang="en-US" dirty="0">
                <a:cs typeface="Calibri"/>
              </a:rPr>
              <a:t>Select “search products” the downloader will then list the various products available for download and options for formats (shapefile, Geodatabase </a:t>
            </a:r>
            <a:r>
              <a:rPr lang="en-US" dirty="0" err="1">
                <a:cs typeface="Calibri"/>
              </a:rPr>
              <a:t>etc</a:t>
            </a:r>
            <a:r>
              <a:rPr lang="en-US" dirty="0">
                <a:cs typeface="Calibri"/>
              </a:rPr>
              <a:t>)</a:t>
            </a:r>
          </a:p>
          <a:p>
            <a:pPr marL="0" indent="0">
              <a:buFontTx/>
              <a:buNone/>
            </a:pPr>
            <a:r>
              <a:rPr lang="en-US" dirty="0">
                <a:cs typeface="Calibri"/>
              </a:rPr>
              <a:t>-   You can also create custom views and share links using the tools in the application</a:t>
            </a:r>
          </a:p>
          <a:p>
            <a:pPr marL="0" indent="0">
              <a:buFontTx/>
              <a:buNone/>
            </a:pPr>
            <a:endParaRPr lang="en-US" dirty="0">
              <a:cs typeface="Calibri"/>
            </a:endParaRPr>
          </a:p>
          <a:p>
            <a:pPr marL="0" indent="0">
              <a:buFontTx/>
              <a:buNone/>
            </a:pPr>
            <a:r>
              <a:rPr lang="en-US" dirty="0">
                <a:cs typeface="Calibri"/>
              </a:rPr>
              <a:t>Users who become familiar with the products important to them also have the options to use a file directory provided through The Amazon Cloud site, shown on the </a:t>
            </a:r>
            <a:r>
              <a:rPr lang="en-US">
                <a:cs typeface="Calibri"/>
              </a:rPr>
              <a:t>lower right.</a:t>
            </a:r>
            <a:r>
              <a:rPr lang="en-US" dirty="0">
                <a:cs typeface="Calibri"/>
              </a:rPr>
              <a:t>	</a:t>
            </a:r>
          </a:p>
          <a:p>
            <a:pPr marL="0" indent="0">
              <a:buFontTx/>
              <a:buNone/>
            </a:pPr>
            <a:r>
              <a:rPr lang="en-US" dirty="0">
                <a:cs typeface="Calibri"/>
              </a:rPr>
              <a:t>Download app is covered in TNM Videos Lesson 4a and 4b</a:t>
            </a:r>
          </a:p>
          <a:p>
            <a:endParaRPr lang="en-US" dirty="0">
              <a:cs typeface="Calibri"/>
            </a:endParaRPr>
          </a:p>
        </p:txBody>
      </p:sp>
      <p:sp>
        <p:nvSpPr>
          <p:cNvPr id="4" name="Slide Number Placeholder 3"/>
          <p:cNvSpPr>
            <a:spLocks noGrp="1"/>
          </p:cNvSpPr>
          <p:nvPr>
            <p:ph type="sldNum" sz="quarter" idx="5"/>
          </p:nvPr>
        </p:nvSpPr>
        <p:spPr/>
        <p:txBody>
          <a:bodyPr/>
          <a:lstStyle/>
          <a:p>
            <a:fld id="{D198E547-19B0-8546-8DBA-8BDF4E7F42DC}" type="slidenum">
              <a:rPr lang="en-US" smtClean="0"/>
              <a:pPr/>
              <a:t>15</a:t>
            </a:fld>
            <a:endParaRPr lang="en-US"/>
          </a:p>
        </p:txBody>
      </p:sp>
    </p:spTree>
    <p:extLst>
      <p:ext uri="{BB962C8B-B14F-4D97-AF65-F5344CB8AC3E}">
        <p14:creationId xmlns:p14="http://schemas.microsoft.com/office/powerpoint/2010/main" val="824749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defRPr/>
            </a:pPr>
            <a:r>
              <a:rPr lang="en-US" dirty="0">
                <a:cs typeface="Calibri"/>
              </a:rPr>
              <a:t>Users don’t have to download the data to be consumed in a GIS, you can import the data via web services in various applications (ArcGIS Pro).</a:t>
            </a:r>
          </a:p>
          <a:p>
            <a:pPr>
              <a:defRPr/>
            </a:pPr>
            <a:r>
              <a:rPr lang="en-US" dirty="0">
                <a:cs typeface="Calibri"/>
              </a:rPr>
              <a:t>Services provide the most current data there are approximately 56 services available.</a:t>
            </a:r>
          </a:p>
          <a:p>
            <a:pPr>
              <a:defRPr/>
            </a:pPr>
            <a:r>
              <a:rPr lang="en-US" dirty="0">
                <a:cs typeface="Calibri"/>
              </a:rPr>
              <a:t>The elevation data in this slide are was generated by importing the elevation service to ArcMap and applying a predefined graphic display.</a:t>
            </a:r>
          </a:p>
          <a:p>
            <a:pPr>
              <a:defRPr/>
            </a:pPr>
            <a:r>
              <a:rPr lang="en-US" dirty="0">
                <a:cs typeface="Calibri"/>
              </a:rPr>
              <a:t>There are step by step instructions in the training videos detailing importing webservices to your GIS application.</a:t>
            </a:r>
          </a:p>
          <a:p>
            <a:pPr>
              <a:defRPr/>
            </a:pPr>
            <a:r>
              <a:rPr lang="en-US" dirty="0">
                <a:cs typeface="Calibri"/>
              </a:rPr>
              <a:t>This can be a great way to use data since it is the most current data without having to deal with downloading and storage.</a:t>
            </a:r>
          </a:p>
          <a:p>
            <a:pPr marL="0" indent="0">
              <a:buFontTx/>
              <a:buNone/>
              <a:defRPr/>
            </a:pPr>
            <a:r>
              <a:rPr lang="en-US" dirty="0">
                <a:cs typeface="Calibri"/>
              </a:rPr>
              <a:t>Looking at this image, it’s a reminder to migrate from ArcMap to ArcGIS Pro in the near future if you haven’t already.</a:t>
            </a:r>
          </a:p>
          <a:p>
            <a:pPr marL="0" indent="0">
              <a:buFontTx/>
              <a:buNone/>
              <a:defRPr/>
            </a:pPr>
            <a:endParaRPr lang="en-US" dirty="0">
              <a:cs typeface="Calibri"/>
            </a:endParaRPr>
          </a:p>
        </p:txBody>
      </p:sp>
      <p:sp>
        <p:nvSpPr>
          <p:cNvPr id="4" name="Slide Number Placeholder 3"/>
          <p:cNvSpPr>
            <a:spLocks noGrp="1"/>
          </p:cNvSpPr>
          <p:nvPr>
            <p:ph type="sldNum" sz="quarter" idx="5"/>
          </p:nvPr>
        </p:nvSpPr>
        <p:spPr/>
        <p:txBody>
          <a:bodyPr/>
          <a:lstStyle/>
          <a:p>
            <a:fld id="{D198E547-19B0-8546-8DBA-8BDF4E7F42DC}" type="slidenum">
              <a:rPr lang="en-US" smtClean="0"/>
              <a:pPr/>
              <a:t>16</a:t>
            </a:fld>
            <a:endParaRPr lang="en-US"/>
          </a:p>
        </p:txBody>
      </p:sp>
    </p:spTree>
    <p:extLst>
      <p:ext uri="{BB962C8B-B14F-4D97-AF65-F5344CB8AC3E}">
        <p14:creationId xmlns:p14="http://schemas.microsoft.com/office/powerpoint/2010/main" val="1671378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 Much like the National Map download application, t</a:t>
            </a:r>
            <a:r>
              <a:rPr lang="en-US" dirty="0"/>
              <a:t>he LidarExplorer was created to enable identification of LIDAR elevation projects available for download from USGS in a map view.</a:t>
            </a:r>
            <a:endParaRPr lang="en-US" dirty="0">
              <a:cs typeface="Calibri"/>
            </a:endParaRPr>
          </a:p>
          <a:p>
            <a:pPr marL="171450" indent="-171450">
              <a:buFontTx/>
              <a:buChar char="-"/>
            </a:pPr>
            <a:r>
              <a:rPr lang="en-US" dirty="0">
                <a:cs typeface="Calibri"/>
              </a:rPr>
              <a:t>You can choose different products to view availability and to download Lidar / </a:t>
            </a:r>
            <a:r>
              <a:rPr lang="en-US" dirty="0" err="1">
                <a:cs typeface="Calibri"/>
              </a:rPr>
              <a:t>Topobathy</a:t>
            </a:r>
            <a:r>
              <a:rPr lang="en-US" dirty="0">
                <a:cs typeface="Calibri"/>
              </a:rPr>
              <a:t> Lidar / Digital Elevation Models</a:t>
            </a:r>
          </a:p>
          <a:p>
            <a:pPr marL="171450" indent="-171450">
              <a:buFontTx/>
              <a:buChar char="-"/>
            </a:pPr>
            <a:r>
              <a:rPr lang="en-US" dirty="0">
                <a:cs typeface="Calibri"/>
              </a:rPr>
              <a:t>Shades of green indicate the Quality Level of the Lidar data QL1 or QL2 blue areas indicate areas where </a:t>
            </a:r>
            <a:r>
              <a:rPr lang="en-US" dirty="0" err="1">
                <a:cs typeface="Calibri"/>
              </a:rPr>
              <a:t>Topobathy</a:t>
            </a:r>
            <a:r>
              <a:rPr lang="en-US" dirty="0">
                <a:cs typeface="Calibri"/>
              </a:rPr>
              <a:t> is available.</a:t>
            </a:r>
          </a:p>
          <a:p>
            <a:r>
              <a:rPr lang="en-US" dirty="0">
                <a:cs typeface="Calibri"/>
              </a:rPr>
              <a:t>-   </a:t>
            </a:r>
            <a:r>
              <a:rPr lang="en-US" dirty="0"/>
              <a:t>Downloads for the DEM and Source products are available via a user-defined Area of Interest (AOI) polygon.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198E547-19B0-8546-8DBA-8BDF4E7F42DC}" type="slidenum">
              <a:rPr lang="en-US" smtClean="0"/>
              <a:pPr/>
              <a:t>17</a:t>
            </a:fld>
            <a:endParaRPr lang="en-US"/>
          </a:p>
        </p:txBody>
      </p:sp>
    </p:spTree>
    <p:extLst>
      <p:ext uri="{BB962C8B-B14F-4D97-AF65-F5344CB8AC3E}">
        <p14:creationId xmlns:p14="http://schemas.microsoft.com/office/powerpoint/2010/main" val="2510284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Shape 1075"/>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076" name="Shape 1076"/>
          <p:cNvSpPr txBox="1">
            <a:spLocks noGrp="1"/>
          </p:cNvSpPr>
          <p:nvPr>
            <p:ph type="body" idx="1"/>
          </p:nvPr>
        </p:nvSpPr>
        <p:spPr>
          <a:xfrm>
            <a:off x="975361" y="4561228"/>
            <a:ext cx="5364480" cy="4320213"/>
          </a:xfrm>
          <a:prstGeom prst="rect">
            <a:avLst/>
          </a:prstGeom>
          <a:noFill/>
          <a:ln>
            <a:noFill/>
          </a:ln>
        </p:spPr>
        <p:txBody>
          <a:bodyPr lIns="96624" tIns="48312" rIns="96624" bIns="48312" anchor="t" anchorCtr="0">
            <a:noAutofit/>
          </a:bodyPr>
          <a:lstStyle/>
          <a:p>
            <a:pPr marL="0" indent="0">
              <a:buFontTx/>
              <a:buNone/>
            </a:pPr>
            <a:r>
              <a:rPr lang="en-US" dirty="0">
                <a:cs typeface="Calibri"/>
              </a:rPr>
              <a:t>Talk through the video:</a:t>
            </a:r>
          </a:p>
          <a:p>
            <a:pPr marL="171450" indent="-171450">
              <a:buFontTx/>
              <a:buChar char="-"/>
            </a:pPr>
            <a:r>
              <a:rPr lang="en-US" dirty="0">
                <a:cs typeface="Calibri"/>
              </a:rPr>
              <a:t>Select the products you are interested in on the left pane (Lidar / DEM)</a:t>
            </a:r>
          </a:p>
          <a:p>
            <a:pPr marL="171450" indent="-171450">
              <a:buFontTx/>
              <a:buChar char="-"/>
            </a:pPr>
            <a:r>
              <a:rPr lang="en-US" dirty="0">
                <a:cs typeface="Calibri"/>
              </a:rPr>
              <a:t>Define an Area of interest by holding the control key then dragging a box with the mouse</a:t>
            </a:r>
          </a:p>
          <a:p>
            <a:r>
              <a:rPr lang="en-US" dirty="0">
                <a:cs typeface="Calibri"/>
              </a:rPr>
              <a:t>- Elevation Products that are available from TNM will appear in the results pane on the right with links to download and other applicable information</a:t>
            </a:r>
          </a:p>
          <a:p>
            <a:endParaRPr lang="en-US" dirty="0">
              <a:cs typeface="Calibri"/>
            </a:endParaRPr>
          </a:p>
          <a:p>
            <a:endParaRPr lang="en-US" dirty="0"/>
          </a:p>
          <a:p>
            <a:endParaRPr lang="en-US" dirty="0">
              <a:latin typeface="Times New Roman"/>
              <a:ea typeface="Times New Roman"/>
              <a:cs typeface="Times New Roman"/>
            </a:endParaRPr>
          </a:p>
        </p:txBody>
      </p:sp>
      <p:sp>
        <p:nvSpPr>
          <p:cNvPr id="1077" name="Shape 1077"/>
          <p:cNvSpPr txBox="1">
            <a:spLocks noGrp="1"/>
          </p:cNvSpPr>
          <p:nvPr>
            <p:ph type="sldNum" idx="12"/>
          </p:nvPr>
        </p:nvSpPr>
        <p:spPr>
          <a:xfrm>
            <a:off x="4145281" y="9120815"/>
            <a:ext cx="3169919" cy="480387"/>
          </a:xfrm>
          <a:prstGeom prst="rect">
            <a:avLst/>
          </a:prstGeom>
          <a:noFill/>
          <a:ln>
            <a:noFill/>
          </a:ln>
        </p:spPr>
        <p:txBody>
          <a:bodyPr lIns="96624" tIns="48312" rIns="96624" bIns="48312" anchor="b" anchorCtr="0">
            <a:noAutofit/>
          </a:bodyPr>
          <a:lstStyle/>
          <a:p>
            <a:pPr algn="r">
              <a:buClr>
                <a:schemeClr val="dk1"/>
              </a:buClr>
              <a:buSzPct val="25000"/>
            </a:pPr>
            <a:fld id="{00000000-1234-1234-1234-123412341234}" type="slidenum">
              <a:rPr lang="en-US" sz="1200">
                <a:solidFill>
                  <a:schemeClr val="dk1"/>
                </a:solidFill>
                <a:latin typeface="Tahoma"/>
                <a:ea typeface="Tahoma"/>
                <a:cs typeface="Tahoma"/>
                <a:sym typeface="Tahoma"/>
              </a:rPr>
              <a:pPr algn="r">
                <a:buClr>
                  <a:schemeClr val="dk1"/>
                </a:buClr>
                <a:buSzPct val="25000"/>
              </a:pPr>
              <a:t>18</a:t>
            </a:fld>
            <a:endParaRPr lang="en-US" sz="1200">
              <a:solidFill>
                <a:schemeClr val="dk1"/>
              </a:solidFill>
              <a:latin typeface="Tahoma"/>
              <a:ea typeface="Tahoma"/>
              <a:cs typeface="Tahoma"/>
              <a:sym typeface="Tahoma"/>
            </a:endParaRPr>
          </a:p>
        </p:txBody>
      </p:sp>
    </p:spTree>
    <p:extLst>
      <p:ext uri="{BB962C8B-B14F-4D97-AF65-F5344CB8AC3E}">
        <p14:creationId xmlns:p14="http://schemas.microsoft.com/office/powerpoint/2010/main" val="2711886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92500" lnSpcReduction="10000"/>
          </a:bodyPr>
          <a:lstStyle/>
          <a:p>
            <a:r>
              <a:rPr lang="en-US" dirty="0"/>
              <a:t>Users have the option to work with massive lidar point cloud datasets in a browser without having to download them to local machines.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Entwine Point Tiles enable 3D Visualization as well as optimized processing directly from the cloud.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Visualization of the point cloud as Entwine Point Tile data is possible through the </a:t>
            </a:r>
            <a:r>
              <a:rPr lang="en-US" dirty="0" err="1"/>
              <a:t>Potree</a:t>
            </a:r>
            <a:r>
              <a:rPr lang="en-US" dirty="0"/>
              <a:t> viewer and other viewers.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There are processing tools available within the viewers.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Scripting tools such as PDAL can be used to automate and process point cloud data directly from the cloud –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PDAL website is a great resource complete with tutorials and additional information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Image: </a:t>
            </a:r>
            <a:r>
              <a:rPr lang="en-US" dirty="0" err="1"/>
              <a:t>Chisos</a:t>
            </a:r>
            <a:r>
              <a:rPr lang="en-US" dirty="0"/>
              <a:t> Mountains in Big Bend National Park, point cloud data as Entwine Point Tiles viewed in </a:t>
            </a:r>
            <a:r>
              <a:rPr lang="en-US" dirty="0" err="1"/>
              <a:t>Potree</a:t>
            </a:r>
            <a:r>
              <a:rPr lang="en-US" dirty="0"/>
              <a:t> viewer.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r>
              <a:rPr lang="en-US" dirty="0"/>
              <a:t>The data are now part of the Open Data registry provided by AWS, similar to the Landsat archive (in a 2-year period initially)This dataset provides two realizations of the 3DEP point cloud data. The first resource is a public access to the data provided in Entwine Point Tiles format. The second resource is a “Requester Pays” bucket of the same data in LAZ (Compressed LAS) format. </a:t>
            </a:r>
          </a:p>
          <a:p>
            <a:r>
              <a:rPr lang="en-US" dirty="0" err="1"/>
              <a:t>Hobu</a:t>
            </a:r>
            <a:r>
              <a:rPr lang="en-US" dirty="0"/>
              <a:t>, Inc. and USACE collaborated with the Amazon Web Services (AWS) Public Datasets team to organize these data as Entwine Point Tile (EPT) resources:</a:t>
            </a:r>
          </a:p>
          <a:p>
            <a:r>
              <a:rPr lang="en-US" dirty="0"/>
              <a:t>EPT enables 3D Visualization as well as optimized processing directly from the cloud</a:t>
            </a:r>
          </a:p>
          <a:p>
            <a:r>
              <a:rPr lang="en-US" dirty="0"/>
              <a:t>Visualization of the point cloud as Entwine Point Tile data is possible through the </a:t>
            </a:r>
            <a:r>
              <a:rPr lang="en-US" dirty="0" err="1"/>
              <a:t>Potree</a:t>
            </a:r>
            <a:r>
              <a:rPr lang="en-US" dirty="0"/>
              <a:t> and Cesium viewers. </a:t>
            </a:r>
          </a:p>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Noto Sans Symbols"/>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Tahoma"/>
                <a:ea typeface="Tahoma"/>
                <a:cs typeface="Tahoma"/>
                <a:sym typeface="Tahoma"/>
              </a:rPr>
              <a:pPr marL="0" marR="0" lvl="0" indent="0" algn="r" defTabSz="914400" rtl="0" eaLnBrk="1" fontAlgn="auto" latinLnBrk="0" hangingPunct="1">
                <a:lnSpc>
                  <a:spcPct val="100000"/>
                </a:lnSpc>
                <a:spcBef>
                  <a:spcPts val="0"/>
                </a:spcBef>
                <a:spcAft>
                  <a:spcPts val="0"/>
                </a:spcAft>
                <a:buClr>
                  <a:srgbClr val="000000"/>
                </a:buClr>
                <a:buSzPct val="25000"/>
                <a:buFont typeface="Noto Sans Symbols"/>
                <a:buNone/>
                <a:tabLst/>
                <a:defRPr/>
              </a:pPr>
              <a:t>19</a:t>
            </a:fld>
            <a:endParaRPr kumimoji="0" lang="en-US" sz="1200" b="0" i="0" u="none" strike="noStrike" kern="0" cap="none" spc="0" normalizeH="0" baseline="0" noProof="0">
              <a:ln>
                <a:noFill/>
              </a:ln>
              <a:solidFill>
                <a:srgbClr val="000000"/>
              </a:solidFill>
              <a:effectLst/>
              <a:uLnTx/>
              <a:uFillTx/>
              <a:latin typeface="Tahoma"/>
              <a:ea typeface="Tahoma"/>
              <a:cs typeface="Tahoma"/>
              <a:sym typeface="Tahoma"/>
            </a:endParaRPr>
          </a:p>
        </p:txBody>
      </p:sp>
    </p:spTree>
    <p:extLst>
      <p:ext uri="{BB962C8B-B14F-4D97-AF65-F5344CB8AC3E}">
        <p14:creationId xmlns:p14="http://schemas.microsoft.com/office/powerpoint/2010/main" val="482168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3075" y="696913"/>
            <a:ext cx="6196013" cy="3486150"/>
          </a:xfrm>
        </p:spPr>
      </p:sp>
      <p:sp>
        <p:nvSpPr>
          <p:cNvPr id="3" name="Notes Placeholder 2"/>
          <p:cNvSpPr>
            <a:spLocks noGrp="1"/>
          </p:cNvSpPr>
          <p:nvPr>
            <p:ph type="body" idx="1"/>
          </p:nvPr>
        </p:nvSpPr>
        <p:spPr/>
        <p:txBody>
          <a:bodyPr>
            <a:normAutofit fontScale="92500" lnSpcReduction="20000"/>
          </a:bodyPr>
          <a:lstStyle/>
          <a:p>
            <a:pPr>
              <a:spcBef>
                <a:spcPts val="1200"/>
              </a:spcBef>
            </a:pPr>
            <a:r>
              <a:rPr lang="en-US" dirty="0"/>
              <a:t>The mission of the National Geospatial Program is to provide National topographic information to advance science, support government, enlighten citizens, and enable decision making. The NGP provides a foundation of digital geospatial data representing the topography, natural landscape, and manmade environment of the United States.</a:t>
            </a:r>
            <a:endParaRPr lang="en-US" dirty="0">
              <a:cs typeface="Calibri"/>
            </a:endParaRPr>
          </a:p>
          <a:p>
            <a:pPr>
              <a:spcBef>
                <a:spcPts val="1200"/>
              </a:spcBef>
            </a:pPr>
            <a:endParaRPr lang="en-US" dirty="0">
              <a:cs typeface="Calibri"/>
            </a:endParaRPr>
          </a:p>
          <a:p>
            <a:pPr>
              <a:spcBef>
                <a:spcPts val="1200"/>
              </a:spcBef>
            </a:pPr>
            <a:r>
              <a:rPr lang="en-US" dirty="0">
                <a:cs typeface="Calibri"/>
              </a:rPr>
              <a:t>NGP accomplishes this mission through a series of data and map products and services we refer to as </a:t>
            </a:r>
            <a:r>
              <a:rPr lang="en-US" b="1" dirty="0">
                <a:cs typeface="Calibri"/>
              </a:rPr>
              <a:t>The National Map</a:t>
            </a:r>
            <a:r>
              <a:rPr lang="en-US" dirty="0">
                <a:cs typeface="Calibri"/>
              </a:rPr>
              <a:t>.</a:t>
            </a:r>
          </a:p>
          <a:p>
            <a:pPr marL="273685" indent="-273685">
              <a:spcBef>
                <a:spcPts val="1200"/>
              </a:spcBef>
              <a:buClr>
                <a:srgbClr val="006F4B"/>
              </a:buClr>
            </a:pPr>
            <a:r>
              <a:rPr lang="en-US" sz="1800" dirty="0"/>
              <a:t>Elements of The National Map (TNM) that I’ll go over are:</a:t>
            </a:r>
            <a:endParaRPr lang="en-US" sz="1800" dirty="0">
              <a:cs typeface="Arial"/>
            </a:endParaRPr>
          </a:p>
          <a:p>
            <a:pPr marL="445135" lvl="1" indent="-273685">
              <a:spcBef>
                <a:spcPts val="1200"/>
              </a:spcBef>
              <a:buClr>
                <a:srgbClr val="006F4B"/>
              </a:buClr>
            </a:pPr>
            <a:r>
              <a:rPr lang="en-US" sz="1700" dirty="0"/>
              <a:t>Topographic Data</a:t>
            </a:r>
            <a:endParaRPr lang="en-US" sz="1700" dirty="0">
              <a:cs typeface="Arial"/>
            </a:endParaRPr>
          </a:p>
          <a:p>
            <a:pPr marL="788035" lvl="4" indent="-273685">
              <a:spcBef>
                <a:spcPts val="600"/>
              </a:spcBef>
              <a:buClr>
                <a:srgbClr val="006F4B"/>
              </a:buClr>
              <a:buSzPct val="100000"/>
              <a:buFont typeface="Wingdings" panose="05000000000000000000" pitchFamily="2" charset="2"/>
              <a:buChar char="§"/>
            </a:pPr>
            <a:r>
              <a:rPr lang="en-US" sz="1600" dirty="0"/>
              <a:t>3D Elevation Program</a:t>
            </a:r>
            <a:endParaRPr lang="en-US" sz="1600" dirty="0">
              <a:cs typeface="Arial"/>
            </a:endParaRPr>
          </a:p>
          <a:p>
            <a:pPr marL="788035" lvl="4" indent="-273685">
              <a:spcBef>
                <a:spcPts val="600"/>
              </a:spcBef>
              <a:buClr>
                <a:srgbClr val="006F4B"/>
              </a:buClr>
              <a:buSzPct val="100000"/>
              <a:buFont typeface="Wingdings" panose="05000000000000000000" pitchFamily="2" charset="2"/>
              <a:buChar char="§"/>
            </a:pPr>
            <a:r>
              <a:rPr lang="en-US" sz="1600" dirty="0"/>
              <a:t>3D Hydrography Program</a:t>
            </a:r>
            <a:endParaRPr lang="en-US" sz="1600" dirty="0">
              <a:cs typeface="Arial"/>
            </a:endParaRPr>
          </a:p>
          <a:p>
            <a:pPr marL="445135" lvl="1" indent="-273685">
              <a:spcBef>
                <a:spcPts val="1200"/>
              </a:spcBef>
              <a:buClr>
                <a:srgbClr val="006F4B"/>
              </a:buClr>
            </a:pPr>
            <a:r>
              <a:rPr lang="en-US" sz="1700" dirty="0"/>
              <a:t>The National Map Products and Services</a:t>
            </a:r>
            <a:endParaRPr lang="en-US" sz="1700" dirty="0">
              <a:cs typeface="Arial"/>
            </a:endParaRPr>
          </a:p>
          <a:p>
            <a:pPr marL="788035" lvl="4" indent="-273685">
              <a:spcBef>
                <a:spcPts val="600"/>
              </a:spcBef>
              <a:buClr>
                <a:srgbClr val="006F4B"/>
              </a:buClr>
              <a:buSzPct val="100000"/>
              <a:buFont typeface="Wingdings" panose="05000000000000000000" pitchFamily="2" charset="2"/>
              <a:buChar char="§"/>
            </a:pPr>
            <a:r>
              <a:rPr lang="en-US" dirty="0"/>
              <a:t>TNM Viewer &amp; Download Application</a:t>
            </a:r>
            <a:endParaRPr lang="en-US" dirty="0">
              <a:cs typeface="Arial"/>
            </a:endParaRPr>
          </a:p>
          <a:p>
            <a:pPr marL="788035" lvl="4" indent="-273685">
              <a:spcBef>
                <a:spcPts val="600"/>
              </a:spcBef>
              <a:buClr>
                <a:srgbClr val="006F4B"/>
              </a:buClr>
              <a:buSzPct val="100000"/>
              <a:buFont typeface="Wingdings" panose="05000000000000000000" pitchFamily="2" charset="2"/>
              <a:buChar char="§"/>
            </a:pPr>
            <a:r>
              <a:rPr lang="en-US" dirty="0">
                <a:cs typeface="Arial"/>
              </a:rPr>
              <a:t>LidarExplorer</a:t>
            </a:r>
          </a:p>
          <a:p>
            <a:pPr marL="788035" lvl="4" indent="-273685">
              <a:spcBef>
                <a:spcPts val="600"/>
              </a:spcBef>
              <a:buClr>
                <a:srgbClr val="006F4B"/>
              </a:buClr>
              <a:buSzPct val="100000"/>
              <a:buFont typeface="Wingdings" panose="05000000000000000000" pitchFamily="2" charset="2"/>
              <a:buChar char="§"/>
            </a:pPr>
            <a:r>
              <a:rPr lang="en-US" dirty="0">
                <a:cs typeface="Arial"/>
              </a:rPr>
              <a:t>Topographic map offerings including US Topo, HTMC, and OnDemand Topo</a:t>
            </a:r>
          </a:p>
          <a:p>
            <a:pPr marL="788035" lvl="4" indent="-273685">
              <a:spcBef>
                <a:spcPts val="600"/>
              </a:spcBef>
              <a:buClr>
                <a:srgbClr val="006F4B"/>
              </a:buClr>
              <a:buSzPct val="100000"/>
              <a:buFont typeface="Wingdings" panose="05000000000000000000" pitchFamily="2" charset="2"/>
              <a:buChar char="§"/>
            </a:pPr>
            <a:r>
              <a:rPr lang="en-US" sz="1400" dirty="0"/>
              <a:t>TNM Training Videos</a:t>
            </a:r>
            <a:endParaRPr lang="en-US" sz="1200" dirty="0">
              <a:cs typeface="Arial"/>
            </a:endParaRPr>
          </a:p>
          <a:p>
            <a:pPr>
              <a:spcBef>
                <a:spcPts val="1200"/>
              </a:spcBef>
            </a:pPr>
            <a:r>
              <a:rPr lang="en-US" dirty="0">
                <a:cs typeface="Calibri"/>
              </a:rPr>
              <a:t>There are a lot of links throughout the presentation, I have them in a list on the last slide.</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FF"/>
              </a:buClr>
              <a:buSzTx/>
              <a:buFontTx/>
              <a:buNone/>
              <a:tabLst/>
              <a:defRPr/>
            </a:pPr>
            <a:fld id="{25E59CED-0EFA-422B-8048-F11A2941AD09}" type="slidenum">
              <a:rPr kumimoji="0" lang="en-US" sz="1400" b="0" i="0" u="none" strike="noStrike" kern="0" cap="none" spc="0" normalizeH="0" baseline="0" noProof="0" smtClean="0">
                <a:ln>
                  <a:noFill/>
                </a:ln>
                <a:solidFill>
                  <a:prstClr val="black"/>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FF"/>
                </a:buClr>
                <a:buSzTx/>
                <a:buFontTx/>
                <a:buNone/>
                <a:tabLst/>
                <a:defRPr/>
              </a:pPr>
              <a:t>2</a:t>
            </a:fld>
            <a:endParaRPr kumimoji="0" lang="en-US" sz="1400"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896213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7913" cy="3463925"/>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98E547-19B0-8546-8DBA-8BDF4E7F42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8929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US Topo</a:t>
            </a:r>
          </a:p>
          <a:p>
            <a:pPr marL="171450" indent="-171450">
              <a:buFontTx/>
              <a:buChar char="-"/>
            </a:pPr>
            <a:r>
              <a:rPr lang="en-US" dirty="0"/>
              <a:t>US Topo refers specifically to quadrangle topographic maps published in 2009 and later. </a:t>
            </a:r>
          </a:p>
          <a:p>
            <a:pPr marL="171450" indent="-171450">
              <a:buFontTx/>
              <a:buChar char="-"/>
            </a:pPr>
            <a:r>
              <a:rPr lang="en-US" dirty="0"/>
              <a:t>These maps are modeled on the familiar 7.5-minute quadrangle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These maps are staged and available for immediate download.</a:t>
            </a:r>
          </a:p>
          <a:p>
            <a:pPr marL="171450" indent="-171450">
              <a:buFontTx/>
              <a:buChar char="-"/>
            </a:pPr>
            <a:r>
              <a:rPr lang="en-US" dirty="0"/>
              <a:t>Mass-produced on a 3-year repeating cycle with more than 18,000 maps produced each year, however production is transitioning away from a static 3-year refresh cycle. Nevertheless, maps will continue to be updated and published annually. Areas experiencing significant change since the last published map will be reproduced. More information will be shared as the new production cycles are finalized. OnDemand topo is an option going forward, I’ll talk more about that in a moment.</a:t>
            </a:r>
          </a:p>
          <a:p>
            <a:pPr marL="171450" indent="-17145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D198E547-19B0-8546-8DBA-8BDF4E7F42DC}" type="slidenum">
              <a:rPr lang="en-US" smtClean="0"/>
              <a:pPr/>
              <a:t>21</a:t>
            </a:fld>
            <a:endParaRPr lang="en-US"/>
          </a:p>
        </p:txBody>
      </p:sp>
    </p:spTree>
    <p:extLst>
      <p:ext uri="{BB962C8B-B14F-4D97-AF65-F5344CB8AC3E}">
        <p14:creationId xmlns:p14="http://schemas.microsoft.com/office/powerpoint/2010/main" val="3343500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Historical Topographic Map Collection available at </a:t>
            </a:r>
            <a:r>
              <a:rPr lang="en-US" dirty="0" err="1"/>
              <a:t>TopoView</a:t>
            </a:r>
            <a:r>
              <a:rPr lang="en-US" dirty="0"/>
              <a:t> or the USGS Store</a:t>
            </a:r>
          </a:p>
          <a:p>
            <a:endParaRPr lang="en-US" dirty="0"/>
          </a:p>
          <a:p>
            <a:r>
              <a:rPr lang="en-US" dirty="0"/>
              <a:t>Digital repository of USGS maps printed between the late 1800’s, which was the inception of the topographic mapping program, and the present (including US Topo). </a:t>
            </a:r>
          </a:p>
          <a:p>
            <a:r>
              <a:rPr lang="en-US" dirty="0"/>
              <a:t>178,000 maps at various scales.</a:t>
            </a:r>
          </a:p>
          <a:p>
            <a:r>
              <a:rPr lang="en-US" dirty="0"/>
              <a:t>Entire collection dating to the late 1800’s available for free download as </a:t>
            </a:r>
            <a:r>
              <a:rPr lang="en-US" dirty="0" err="1"/>
              <a:t>GeoTIFF</a:t>
            </a:r>
            <a:r>
              <a:rPr lang="en-US" dirty="0"/>
              <a:t>, JPEG, or KMZ or viewable through the viewer which has transparency and other tools to compare changes.</a:t>
            </a:r>
          </a:p>
          <a:p>
            <a:endParaRPr lang="en-US" dirty="0"/>
          </a:p>
          <a:p>
            <a:endParaRPr lang="en-US" dirty="0"/>
          </a:p>
        </p:txBody>
      </p:sp>
      <p:sp>
        <p:nvSpPr>
          <p:cNvPr id="4" name="Slide Number Placeholder 3"/>
          <p:cNvSpPr>
            <a:spLocks noGrp="1"/>
          </p:cNvSpPr>
          <p:nvPr>
            <p:ph type="sldNum" sz="quarter" idx="5"/>
          </p:nvPr>
        </p:nvSpPr>
        <p:spPr/>
        <p:txBody>
          <a:bodyPr/>
          <a:lstStyle/>
          <a:p>
            <a:fld id="{D198E547-19B0-8546-8DBA-8BDF4E7F42DC}" type="slidenum">
              <a:rPr lang="en-US" smtClean="0"/>
              <a:pPr/>
              <a:t>22</a:t>
            </a:fld>
            <a:endParaRPr lang="en-US"/>
          </a:p>
        </p:txBody>
      </p:sp>
    </p:spTree>
    <p:extLst>
      <p:ext uri="{BB962C8B-B14F-4D97-AF65-F5344CB8AC3E}">
        <p14:creationId xmlns:p14="http://schemas.microsoft.com/office/powerpoint/2010/main" val="4243825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b="0" dirty="0">
                <a:cs typeface="Calibri"/>
              </a:rPr>
              <a:t>An Exciting new product: OnDemand </a:t>
            </a:r>
            <a:r>
              <a:rPr lang="en-US" b="0" dirty="0" err="1">
                <a:cs typeface="Calibri"/>
              </a:rPr>
              <a:t>Topos</a:t>
            </a:r>
            <a:r>
              <a:rPr lang="en-US" b="0" dirty="0">
                <a:cs typeface="Calibri"/>
              </a:rPr>
              <a:t> from topoBuilder application.</a:t>
            </a:r>
          </a:p>
          <a:p>
            <a:pPr>
              <a:defRPr/>
            </a:pPr>
            <a:r>
              <a:rPr lang="en-US" b="0" dirty="0">
                <a:cs typeface="Calibri"/>
              </a:rPr>
              <a:t>The application is free to all and enables GIS and non-GIS users to customize and build Topographic maps from TNM Data.</a:t>
            </a:r>
          </a:p>
          <a:p>
            <a:pPr>
              <a:defRPr/>
            </a:pPr>
            <a:endParaRPr lang="en-US" b="1" dirty="0">
              <a:cs typeface="Calibri"/>
            </a:endParaRPr>
          </a:p>
          <a:p>
            <a:pPr>
              <a:defRPr/>
            </a:pPr>
            <a:endParaRPr lang="en-US" b="1" dirty="0">
              <a:cs typeface="Calibri"/>
            </a:endParaRPr>
          </a:p>
        </p:txBody>
      </p:sp>
      <p:sp>
        <p:nvSpPr>
          <p:cNvPr id="4" name="Slide Number Placeholder 3"/>
          <p:cNvSpPr>
            <a:spLocks noGrp="1"/>
          </p:cNvSpPr>
          <p:nvPr>
            <p:ph type="sldNum" sz="quarter" idx="5"/>
          </p:nvPr>
        </p:nvSpPr>
        <p:spPr/>
        <p:txBody>
          <a:bodyPr/>
          <a:lstStyle/>
          <a:p>
            <a:fld id="{D198E547-19B0-8546-8DBA-8BDF4E7F42DC}" type="slidenum">
              <a:rPr lang="en-US" smtClean="0"/>
              <a:pPr/>
              <a:t>23</a:t>
            </a:fld>
            <a:endParaRPr lang="en-US"/>
          </a:p>
        </p:txBody>
      </p:sp>
    </p:spTree>
    <p:extLst>
      <p:ext uri="{BB962C8B-B14F-4D97-AF65-F5344CB8AC3E}">
        <p14:creationId xmlns:p14="http://schemas.microsoft.com/office/powerpoint/2010/main" val="3481136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0" dirty="0"/>
              <a:t>Talk through the video:</a:t>
            </a:r>
          </a:p>
          <a:p>
            <a:endParaRPr lang="en-US" b="0" dirty="0"/>
          </a:p>
          <a:p>
            <a:r>
              <a:rPr lang="en-US" b="0" dirty="0"/>
              <a:t>The </a:t>
            </a:r>
            <a:r>
              <a:rPr lang="en-US" b="0" dirty="0" err="1"/>
              <a:t>topobuilder</a:t>
            </a:r>
            <a:r>
              <a:rPr lang="en-US" b="0" dirty="0"/>
              <a:t> app has an intuitive interface, similar to other National Map Apps.</a:t>
            </a:r>
          </a:p>
          <a:p>
            <a:r>
              <a:rPr lang="en-US" b="0" dirty="0"/>
              <a:t>Allows the user to create a 24k scale map with a user defined extent, you can move the selection area across the borders of traditional 24k maps.</a:t>
            </a:r>
          </a:p>
          <a:p>
            <a:r>
              <a:rPr lang="en-US" b="0" dirty="0"/>
              <a:t>The user can select the layers that are of interest to them, then download in </a:t>
            </a:r>
            <a:r>
              <a:rPr lang="en-US" b="0" dirty="0" err="1"/>
              <a:t>GeoPDF</a:t>
            </a:r>
            <a:r>
              <a:rPr lang="en-US" b="0" dirty="0"/>
              <a:t> or </a:t>
            </a:r>
            <a:r>
              <a:rPr lang="en-US" b="0" dirty="0" err="1"/>
              <a:t>GeoTiff</a:t>
            </a:r>
            <a:r>
              <a:rPr lang="en-US" b="0" dirty="0"/>
              <a:t> formats .</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1587B-8E3E-4BA5-9AEB-812BC21FFB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1168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0" dirty="0"/>
              <a:t>The final product is a traditional looking Topo Map, depending on what layers are selected.</a:t>
            </a:r>
          </a:p>
          <a:p>
            <a:r>
              <a:rPr lang="en-US" b="0" dirty="0"/>
              <a:t>The map has the traditional collar, scale information at the bottom.</a:t>
            </a:r>
          </a:p>
          <a:p>
            <a:r>
              <a:rPr lang="en-US" b="0" dirty="0"/>
              <a:t>Layers can be turned on and off in Acrobat if downloaded as a PDF.</a:t>
            </a:r>
          </a:p>
          <a:p>
            <a:r>
              <a:rPr lang="en-US" b="0" dirty="0"/>
              <a:t>Currently 1:24000 scale maps are available, 1:100k</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1587B-8E3E-4BA5-9AEB-812BC21FFB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595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Understanding The National Map data, products and services is easier with the availability of a variety of web-based training videos</a:t>
            </a:r>
          </a:p>
          <a:p>
            <a:endParaRPr lang="en-US" dirty="0"/>
          </a:p>
          <a:p>
            <a:r>
              <a:rPr lang="en-US" dirty="0"/>
              <a:t>Over 50 training videos are available and are updated periodically </a:t>
            </a:r>
          </a:p>
          <a:p>
            <a:pPr marL="171450" indent="-171450">
              <a:buFontTx/>
              <a:buChar char="-"/>
            </a:pPr>
            <a:r>
              <a:rPr lang="en-US" dirty="0"/>
              <a:t>Accessible from the USGS YouTube channel or the NGP website.</a:t>
            </a:r>
          </a:p>
          <a:p>
            <a:pPr marL="171450" indent="-171450">
              <a:buFontTx/>
              <a:buChar char="-"/>
            </a:pPr>
            <a:r>
              <a:rPr lang="en-US" dirty="0"/>
              <a:t>They vary in length between 5 minutes and 30 minutes depending on the topic. They’re an efficient way to learn or refresh your understanding of the National Map.</a:t>
            </a:r>
          </a:p>
          <a:p>
            <a:pPr marL="0" indent="0">
              <a:buFontTx/>
              <a:buNone/>
            </a:pPr>
            <a:endParaRPr lang="en-US" dirty="0"/>
          </a:p>
        </p:txBody>
      </p:sp>
    </p:spTree>
    <p:extLst>
      <p:ext uri="{BB962C8B-B14F-4D97-AF65-F5344CB8AC3E}">
        <p14:creationId xmlns:p14="http://schemas.microsoft.com/office/powerpoint/2010/main" val="2544810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txBox="1">
            <a:spLocks noGrp="1"/>
          </p:cNvSpPr>
          <p:nvPr>
            <p:ph type="body" idx="1"/>
          </p:nvPr>
        </p:nvSpPr>
        <p:spPr>
          <a:xfrm>
            <a:off x="701043" y="4415790"/>
            <a:ext cx="5608319" cy="4183380"/>
          </a:xfrm>
          <a:prstGeom prst="rect">
            <a:avLst/>
          </a:prstGeom>
        </p:spPr>
        <p:txBody>
          <a:bodyPr lIns="92283" tIns="92283" rIns="92283" bIns="92283" anchor="t" anchorCtr="0">
            <a:normAutofit/>
          </a:bodyPr>
          <a:lstStyle/>
          <a:p>
            <a:pPr marL="274320" indent="-274320">
              <a:spcBef>
                <a:spcPts val="1200"/>
              </a:spcBef>
              <a:buClr>
                <a:srgbClr val="006F4B"/>
              </a:buClr>
            </a:pPr>
            <a:r>
              <a:rPr lang="en-US" sz="1800" dirty="0">
                <a:latin typeface="+mj-lt"/>
              </a:rPr>
              <a:t>This was a lot of information at a high level. Here are many of the applicable links on what was covered. Please reach out if you have questions or would like more information. Thank you!</a:t>
            </a:r>
          </a:p>
        </p:txBody>
      </p:sp>
      <p:sp>
        <p:nvSpPr>
          <p:cNvPr id="218" name="Shape 21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34096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50C561-5B07-46BA-94CE-0A413E1CD8C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86786" name="Rectangle 2"/>
          <p:cNvSpPr>
            <a:spLocks noGrp="1" noRot="1" noChangeAspect="1" noChangeArrowheads="1" noTextEdit="1"/>
          </p:cNvSpPr>
          <p:nvPr>
            <p:ph type="sldImg"/>
          </p:nvPr>
        </p:nvSpPr>
        <p:spPr>
          <a:xfrm>
            <a:off x="406400" y="696913"/>
            <a:ext cx="6197600" cy="3486150"/>
          </a:xfrm>
          <a:ln/>
        </p:spPr>
      </p:sp>
      <p:sp>
        <p:nvSpPr>
          <p:cNvPr id="886787" name="Rectangle 3"/>
          <p:cNvSpPr>
            <a:spLocks noGrp="1" noChangeArrowheads="1"/>
          </p:cNvSpPr>
          <p:nvPr>
            <p:ph type="body" idx="1"/>
          </p:nvPr>
        </p:nvSpPr>
        <p:spPr/>
        <p:txBody>
          <a:bodyPr>
            <a:normAutofit/>
          </a:bodyPr>
          <a:lstStyle/>
          <a:p>
            <a:r>
              <a:rPr lang="en-US" baseline="0" dirty="0"/>
              <a:t>8 data layers of TNM</a:t>
            </a:r>
          </a:p>
          <a:p>
            <a:r>
              <a:rPr lang="en-US" baseline="0" dirty="0"/>
              <a:t>USGS is the authoritative source for Hydrography, Elevation and Names</a:t>
            </a:r>
          </a:p>
          <a:p>
            <a:r>
              <a:rPr lang="en-US" baseline="0" dirty="0"/>
              <a:t>Built-on partnerships and standards.</a:t>
            </a:r>
          </a:p>
          <a:p>
            <a:r>
              <a:rPr lang="en-US" baseline="0" dirty="0"/>
              <a:t>Resources are focused on working with partners to build and maintain data.</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lnSpcReduction="10000"/>
          </a:bodyPr>
          <a:lstStyle/>
          <a:p>
            <a:pPr marL="0" marR="0">
              <a:lnSpc>
                <a:spcPts val="1800"/>
              </a:lnSpc>
              <a:spcBef>
                <a:spcPts val="1200"/>
              </a:spcBef>
              <a:spcAft>
                <a:spcPts val="0"/>
              </a:spcAft>
            </a:pPr>
            <a:r>
              <a:rPr lang="en-US" sz="1800" dirty="0">
                <a:solidFill>
                  <a:srgbClr val="171717"/>
                </a:solidFill>
                <a:effectLst/>
                <a:latin typeface="Calibri" panose="020F0502020204030204" pitchFamily="34" charset="0"/>
                <a:ea typeface="Times New Roman" panose="02020603050405020304" pitchFamily="18" charset="0"/>
              </a:rPr>
              <a:t>***CHECK FOR NEWER VERSION OF MAP</a:t>
            </a:r>
          </a:p>
          <a:p>
            <a:pPr marL="0" marR="0">
              <a:lnSpc>
                <a:spcPts val="1800"/>
              </a:lnSpc>
              <a:spcBef>
                <a:spcPts val="1200"/>
              </a:spcBef>
              <a:spcAft>
                <a:spcPts val="0"/>
              </a:spcAft>
            </a:pPr>
            <a:r>
              <a:rPr lang="en-US" sz="1800" dirty="0">
                <a:solidFill>
                  <a:srgbClr val="171717"/>
                </a:solidFill>
                <a:effectLst/>
                <a:latin typeface="Calibri" panose="020F0502020204030204" pitchFamily="34" charset="0"/>
                <a:ea typeface="Times New Roman" panose="02020603050405020304" pitchFamily="18" charset="0"/>
              </a:rPr>
              <a:t>The NGP User Engagement Office performs outreach and coordination related to key initiatives of the NGP.  The office also provides Bureau-level leadership in coordinating geospatial activities in support of emergency response, as well as leadership for the Alaska Mapping Initiative.</a:t>
            </a:r>
          </a:p>
          <a:p>
            <a:pPr marL="0" marR="0">
              <a:lnSpc>
                <a:spcPts val="1800"/>
              </a:lnSpc>
              <a:spcBef>
                <a:spcPts val="120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360"/>
              </a:spcBef>
              <a:spcAft>
                <a:spcPts val="0"/>
              </a:spcAft>
              <a:buClrTx/>
              <a:buSzTx/>
              <a:buFontTx/>
              <a:buNone/>
              <a:tabLst/>
              <a:defRPr/>
            </a:pPr>
            <a:r>
              <a:rPr lang="en-US" sz="1800" dirty="0">
                <a:solidFill>
                  <a:srgbClr val="171717"/>
                </a:solidFill>
                <a:effectLst/>
                <a:latin typeface="Calibri" panose="020F0502020204030204" pitchFamily="34" charset="0"/>
                <a:ea typeface="Calibri" panose="020F0502020204030204" pitchFamily="34" charset="0"/>
              </a:rPr>
              <a:t>The National Map partnership network cultivates and maintains long-term relationships with partners and develops agreements for The National Map and other initiatives that support USGS science. </a:t>
            </a:r>
            <a:r>
              <a:rPr lang="en-US" sz="1800" b="1" i="0" u="none" strike="noStrike" kern="1200" cap="none" dirty="0">
                <a:solidFill>
                  <a:schemeClr val="dk1"/>
                </a:solidFill>
                <a:effectLst/>
                <a:latin typeface="Times New Roman"/>
                <a:ea typeface="Times New Roman"/>
                <a:cs typeface="Times New Roman"/>
                <a:sym typeface="Times New Roman"/>
              </a:rPr>
              <a:t>The National Map Liaisons</a:t>
            </a:r>
            <a:r>
              <a:rPr lang="en-US" sz="1800" b="0" i="0" u="none" strike="noStrike" kern="1200" cap="none" dirty="0">
                <a:solidFill>
                  <a:schemeClr val="dk1"/>
                </a:solidFill>
                <a:effectLst/>
                <a:latin typeface="Times New Roman"/>
                <a:ea typeface="Times New Roman"/>
                <a:cs typeface="Times New Roman"/>
                <a:sym typeface="Times New Roman"/>
              </a:rPr>
              <a:t> facilitate partnerships and agreements that improve the data holdings and the products and services of The National Map.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Clr>
                <a:schemeClr val="dk1"/>
              </a:buClr>
              <a:buSzPct val="25000"/>
              <a:buFont typeface="Noto Sans Symbols"/>
              <a:buNone/>
            </a:pPr>
            <a:fld id="{00000000-1234-1234-1234-123412341234}" type="slidenum">
              <a:rPr lang="en-US" sz="1200" b="0" i="0" u="none" strike="noStrike" cap="none" smtClean="0">
                <a:solidFill>
                  <a:schemeClr val="dk1"/>
                </a:solidFill>
                <a:latin typeface="Tahoma"/>
                <a:ea typeface="Tahoma"/>
                <a:cs typeface="Tahoma"/>
                <a:sym typeface="Tahoma"/>
              </a:rPr>
              <a:t>4</a:t>
            </a:fld>
            <a:endParaRPr lang="en-US" sz="1200" b="0" i="0" u="none" strike="noStrike" cap="none">
              <a:solidFill>
                <a:schemeClr val="dk1"/>
              </a:solidFill>
              <a:latin typeface="Tahoma"/>
              <a:ea typeface="Tahoma"/>
              <a:cs typeface="Tahoma"/>
              <a:sym typeface="Tahoma"/>
            </a:endParaRPr>
          </a:p>
        </p:txBody>
      </p:sp>
    </p:spTree>
    <p:extLst>
      <p:ext uri="{BB962C8B-B14F-4D97-AF65-F5344CB8AC3E}">
        <p14:creationId xmlns:p14="http://schemas.microsoft.com/office/powerpoint/2010/main" val="4244618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Topographic Data includes several components of the NGP.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fld id="{7AAF9282-B9AD-4CCA-B73D-C2F6D07EE196}" type="slidenum">
              <a:rPr lang="en-US" smtClean="0"/>
              <a:t>5</a:t>
            </a:fld>
            <a:endParaRPr lang="en-US"/>
          </a:p>
        </p:txBody>
      </p:sp>
    </p:spTree>
    <p:extLst>
      <p:ext uri="{BB962C8B-B14F-4D97-AF65-F5344CB8AC3E}">
        <p14:creationId xmlns:p14="http://schemas.microsoft.com/office/powerpoint/2010/main" val="441262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Shape 743"/>
          <p:cNvSpPr txBox="1">
            <a:spLocks noGrp="1"/>
          </p:cNvSpPr>
          <p:nvPr>
            <p:ph type="body" idx="1"/>
          </p:nvPr>
        </p:nvSpPr>
        <p:spPr>
          <a:xfrm>
            <a:off x="934720" y="4416426"/>
            <a:ext cx="5140959" cy="4183063"/>
          </a:xfrm>
          <a:prstGeom prst="rect">
            <a:avLst/>
          </a:prstGeom>
        </p:spPr>
        <p:txBody>
          <a:bodyPr lIns="91425" tIns="91425" rIns="91425" bIns="91425" anchor="t" anchorCtr="0">
            <a:noAutofit/>
          </a:bodyPr>
          <a:lstStyle/>
          <a:p>
            <a:pPr marL="0" lvl="0" indent="0" algn="l" rtl="0">
              <a:spcBef>
                <a:spcPts val="0"/>
              </a:spcBef>
              <a:spcAft>
                <a:spcPts val="0"/>
              </a:spcAft>
              <a:buNone/>
            </a:pPr>
            <a:r>
              <a:rPr lang="en-US" sz="1400"/>
              <a:t>USGS has a long history of providing elevation data, first through contours on our topographic maps and later as digital data.</a:t>
            </a:r>
          </a:p>
          <a:p>
            <a:pPr marL="0" lvl="0" indent="0" algn="l" rtl="0">
              <a:spcBef>
                <a:spcPts val="0"/>
              </a:spcBef>
              <a:spcAft>
                <a:spcPts val="0"/>
              </a:spcAft>
              <a:buNone/>
            </a:pPr>
            <a:endParaRPr lang="en-US" sz="1400" dirty="0"/>
          </a:p>
          <a:p>
            <a:pPr marL="0" lvl="0" indent="0" algn="l" rtl="0">
              <a:spcBef>
                <a:spcPts val="0"/>
              </a:spcBef>
              <a:spcAft>
                <a:spcPts val="0"/>
              </a:spcAft>
              <a:buNone/>
            </a:pPr>
            <a:r>
              <a:rPr lang="en-US" sz="1400"/>
              <a:t>The 3D Elevation Program is our current effort to provide national elevation data, with a goal to complete acquisition of nationwide lidar (</a:t>
            </a:r>
            <a:r>
              <a:rPr lang="en-US" sz="1400" err="1"/>
              <a:t>IfSAR</a:t>
            </a:r>
            <a:r>
              <a:rPr lang="en-US" sz="1400"/>
              <a:t> in AK). 3DEP will provide 1-meter DEMs nationwide, with 5-meter DEMs in Alaska.</a:t>
            </a:r>
          </a:p>
          <a:p>
            <a:pPr lvl="0">
              <a:spcBef>
                <a:spcPts val="0"/>
              </a:spcBef>
              <a:buNone/>
            </a:pPr>
            <a:endParaRPr sz="1400"/>
          </a:p>
        </p:txBody>
      </p:sp>
      <p:sp>
        <p:nvSpPr>
          <p:cNvPr id="744" name="Shape 74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3035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p:spPr>
      </p:sp>
      <p:sp>
        <p:nvSpPr>
          <p:cNvPr id="3" name="Notes Placeholder 2"/>
          <p:cNvSpPr>
            <a:spLocks noGrp="1"/>
          </p:cNvSpPr>
          <p:nvPr>
            <p:ph type="body" idx="1"/>
          </p:nvPr>
        </p:nvSpPr>
        <p:spPr>
          <a:xfrm>
            <a:off x="699187" y="4340373"/>
            <a:ext cx="5560714" cy="4254792"/>
          </a:xfrm>
        </p:spPr>
        <p:txBody>
          <a:bodyPr/>
          <a:lstStyle/>
          <a:p>
            <a:pPr marL="0" lvl="0" indent="0" algn="l" rtl="0">
              <a:spcBef>
                <a:spcPts val="0"/>
              </a:spcBef>
              <a:spcAft>
                <a:spcPts val="0"/>
              </a:spcAft>
              <a:buNone/>
            </a:pPr>
            <a:r>
              <a:rPr lang="en-US" sz="1200" dirty="0">
                <a:solidFill>
                  <a:schemeClr val="tx1">
                    <a:lumMod val="75000"/>
                    <a:lumOff val="25000"/>
                  </a:schemeClr>
                </a:solidFill>
              </a:rPr>
              <a:t>3DEP supports a broad range of applications and decisions that depend on elevation data, a few examples are: </a:t>
            </a:r>
          </a:p>
          <a:p>
            <a:pPr marL="0" lvl="0" indent="0" algn="l" rtl="0">
              <a:spcBef>
                <a:spcPts val="0"/>
              </a:spcBef>
              <a:spcAft>
                <a:spcPts val="0"/>
              </a:spcAft>
              <a:buNone/>
            </a:pPr>
            <a:endParaRPr lang="en-US" sz="1200" dirty="0">
              <a:solidFill>
                <a:schemeClr val="tx1">
                  <a:lumMod val="75000"/>
                  <a:lumOff val="25000"/>
                </a:schemeClr>
              </a:solidFill>
            </a:endParaRPr>
          </a:p>
          <a:p>
            <a:pPr marL="457200" marR="0" lvl="0" indent="-342900" algn="l" rtl="0">
              <a:lnSpc>
                <a:spcPct val="115000"/>
              </a:lnSpc>
              <a:spcBef>
                <a:spcPts val="1200"/>
              </a:spcBef>
              <a:spcAft>
                <a:spcPts val="0"/>
              </a:spcAft>
              <a:buClrTx/>
              <a:buSzPts val="1800"/>
              <a:buFont typeface="Wingdings" panose="05000000000000000000" pitchFamily="2" charset="2"/>
              <a:buChar char="§"/>
            </a:pPr>
            <a:r>
              <a:rPr lang="en-US" sz="1200" dirty="0">
                <a:solidFill>
                  <a:srgbClr val="434343"/>
                </a:solidFill>
              </a:rPr>
              <a:t>Flood risk management</a:t>
            </a:r>
          </a:p>
          <a:p>
            <a:pPr marL="457200" marR="0" lvl="0" indent="-342900" algn="l" rtl="0">
              <a:lnSpc>
                <a:spcPct val="115000"/>
              </a:lnSpc>
              <a:spcBef>
                <a:spcPts val="0"/>
              </a:spcBef>
              <a:spcAft>
                <a:spcPts val="0"/>
              </a:spcAft>
              <a:buClrTx/>
              <a:buSzPts val="1800"/>
              <a:buFont typeface="Wingdings" panose="05000000000000000000" pitchFamily="2" charset="2"/>
              <a:buChar char="§"/>
            </a:pPr>
            <a:r>
              <a:rPr lang="en-US" sz="1200" dirty="0">
                <a:solidFill>
                  <a:srgbClr val="434343"/>
                </a:solidFill>
              </a:rPr>
              <a:t>Geologic hazard identification</a:t>
            </a:r>
          </a:p>
          <a:p>
            <a:pPr marL="457200" marR="0" lvl="0" indent="-342900" algn="l" rtl="0">
              <a:lnSpc>
                <a:spcPct val="115000"/>
              </a:lnSpc>
              <a:spcBef>
                <a:spcPts val="0"/>
              </a:spcBef>
              <a:spcAft>
                <a:spcPts val="0"/>
              </a:spcAft>
              <a:buClrTx/>
              <a:buSzPts val="1800"/>
              <a:buFont typeface="Wingdings" panose="05000000000000000000" pitchFamily="2" charset="2"/>
              <a:buChar char="§"/>
            </a:pPr>
            <a:r>
              <a:rPr lang="en-US" sz="1200" dirty="0">
                <a:solidFill>
                  <a:srgbClr val="434343"/>
                </a:solidFill>
              </a:rPr>
              <a:t>Natural resources conservation</a:t>
            </a:r>
          </a:p>
          <a:p>
            <a:pPr marL="457200" marR="0" lvl="0" indent="-342900" algn="l" defTabSz="914400" rtl="0" eaLnBrk="1" fontAlgn="auto" latinLnBrk="0" hangingPunct="1">
              <a:lnSpc>
                <a:spcPct val="115000"/>
              </a:lnSpc>
              <a:spcBef>
                <a:spcPts val="0"/>
              </a:spcBef>
              <a:spcAft>
                <a:spcPts val="0"/>
              </a:spcAft>
              <a:buClrTx/>
              <a:buSzPts val="1800"/>
              <a:buFont typeface="Wingdings" panose="05000000000000000000" pitchFamily="2" charset="2"/>
              <a:buChar char="§"/>
              <a:tabLst/>
              <a:defRPr/>
            </a:pPr>
            <a:r>
              <a:rPr lang="en-US" sz="1200" dirty="0">
                <a:solidFill>
                  <a:srgbClr val="434343"/>
                </a:solidFill>
              </a:rPr>
              <a:t>Water supply and quality</a:t>
            </a:r>
          </a:p>
          <a:p>
            <a:pPr defTabSz="932062">
              <a:spcBef>
                <a:spcPts val="607"/>
              </a:spcBef>
              <a:defRPr/>
            </a:pPr>
            <a:endParaRPr lang="en-US" dirty="0"/>
          </a:p>
        </p:txBody>
      </p:sp>
      <p:sp>
        <p:nvSpPr>
          <p:cNvPr id="4" name="Slide Number Placeholder 3"/>
          <p:cNvSpPr>
            <a:spLocks noGrp="1"/>
          </p:cNvSpPr>
          <p:nvPr>
            <p:ph type="sldNum" sz="quarter" idx="10"/>
          </p:nvPr>
        </p:nvSpPr>
        <p:spPr/>
        <p:txBody>
          <a:bodyPr/>
          <a:lstStyle/>
          <a:p>
            <a:pPr>
              <a:buClr>
                <a:srgbClr val="0000FF"/>
              </a:buClr>
            </a:pPr>
            <a:fld id="{25E59CED-0EFA-422B-8048-F11A2941AD09}" type="slidenum">
              <a:rPr lang="en-US" smtClean="0">
                <a:solidFill>
                  <a:prstClr val="black"/>
                </a:solidFill>
              </a:rPr>
              <a:pPr>
                <a:buClr>
                  <a:srgbClr val="0000FF"/>
                </a:buClr>
              </a:pPr>
              <a:t>7</a:t>
            </a:fld>
            <a:endParaRPr lang="en-US">
              <a:solidFill>
                <a:prstClr val="black"/>
              </a:solidFill>
            </a:endParaRPr>
          </a:p>
        </p:txBody>
      </p:sp>
    </p:spTree>
    <p:extLst>
      <p:ext uri="{BB962C8B-B14F-4D97-AF65-F5344CB8AC3E}">
        <p14:creationId xmlns:p14="http://schemas.microsoft.com/office/powerpoint/2010/main" val="1394279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r>
              <a:rPr lang="en-US" dirty="0"/>
              <a:t>3DEP is an entire suite of products that the user can select to best meet their needs.  The source data from lidar and </a:t>
            </a:r>
            <a:r>
              <a:rPr lang="en-US" dirty="0" err="1"/>
              <a:t>IfSAR</a:t>
            </a:r>
            <a:r>
              <a:rPr lang="en-US" dirty="0"/>
              <a:t> acquisitions are very useful data products for many applications.  In addition to the standard data products, USGS is providing access to the unclassified point cloud, the classified point cloud, and source resolution DEMs in the cases where the resolution and projections could be different from the standard NED DEM products.</a:t>
            </a:r>
          </a:p>
          <a:p>
            <a:r>
              <a:rPr lang="en-US" dirty="0"/>
              <a:t>To use the data properly, it is important to understand the quality of the lidar data that has been collected. For example, data collected to 3DEP specifications provides a vertical accuracy of 10 centimeters which is suitable for creating 1-meter </a:t>
            </a:r>
            <a:r>
              <a:rPr lang="en-US" dirty="0" err="1"/>
              <a:t>DEMs.</a:t>
            </a:r>
            <a:r>
              <a:rPr lang="en-US" dirty="0"/>
              <a:t> You can see here the difference in data quality between the DEMs and the amazing level of detail visible in the 1-meter DEM examples.</a:t>
            </a:r>
          </a:p>
          <a:p>
            <a:r>
              <a:rPr lang="en-US" dirty="0"/>
              <a:t>Additionally, as lidar data becomes available, the 10-meter DEMs will be updated on a periodic basis to incorporate the improved data.</a:t>
            </a:r>
          </a:p>
          <a:p>
            <a:endParaRPr lang="en-US" dirty="0"/>
          </a:p>
        </p:txBody>
      </p:sp>
      <p:sp>
        <p:nvSpPr>
          <p:cNvPr id="4" name="Slide Number Placeholder 3"/>
          <p:cNvSpPr>
            <a:spLocks noGrp="1"/>
          </p:cNvSpPr>
          <p:nvPr>
            <p:ph type="sldNum" sz="quarter" idx="5"/>
          </p:nvPr>
        </p:nvSpPr>
        <p:spPr/>
        <p:txBody>
          <a:bodyPr/>
          <a:lstStyle/>
          <a:p>
            <a:fld id="{D198E547-19B0-8546-8DBA-8BDF4E7F42DC}" type="slidenum">
              <a:rPr lang="en-US" smtClean="0"/>
              <a:pPr/>
              <a:t>8</a:t>
            </a:fld>
            <a:endParaRPr lang="en-US"/>
          </a:p>
        </p:txBody>
      </p:sp>
    </p:spTree>
    <p:extLst>
      <p:ext uri="{BB962C8B-B14F-4D97-AF65-F5344CB8AC3E}">
        <p14:creationId xmlns:p14="http://schemas.microsoft.com/office/powerpoint/2010/main" val="3321895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171717"/>
                </a:solidFill>
                <a:effectLst/>
                <a:latin typeface="Calibri" panose="020F0502020204030204" pitchFamily="34" charset="0"/>
                <a:ea typeface="Times New Roman" panose="02020603050405020304" pitchFamily="18" charset="0"/>
              </a:rPr>
              <a:t>***CHECK FOR NEWER VERSION OF MAP</a:t>
            </a:r>
          </a:p>
          <a:p>
            <a:r>
              <a:rPr lang="en-US" dirty="0"/>
              <a:t>NGP funds a portion of 3DEP data acquisition, but it is largely funded through collaborative efforts with Federal agencies like FEMA and NRCS, states, tribes, as well as regional and local entities.</a:t>
            </a:r>
          </a:p>
          <a:p>
            <a:r>
              <a:rPr lang="en-US" dirty="0"/>
              <a:t>National Map liaisons work closely with those entities in their assigned states to plan and coordinate acquisition plans. We do this through coordination with entities such as state GIS councils, regional councils and user groups. We’ve worked cooperatively to ensure data collections minimize duplication of effort and that projects meet the needs of both the USGS and stakeholders.</a:t>
            </a:r>
          </a:p>
          <a:p>
            <a:r>
              <a:rPr lang="en-US" dirty="0"/>
              <a:t>Nationally, we’re over 89.5% complete (as of 8/9/23) and on track to complete data acquisition by FY26.</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Clr>
                <a:schemeClr val="dk1"/>
              </a:buClr>
              <a:buSzPct val="25000"/>
              <a:buFont typeface="Noto Sans Symbols"/>
              <a:buNone/>
            </a:pPr>
            <a:fld id="{00000000-1234-1234-1234-123412341234}" type="slidenum">
              <a:rPr lang="en-US" sz="1200" b="0" i="0" u="none" strike="noStrike" cap="none" smtClean="0">
                <a:solidFill>
                  <a:schemeClr val="dk1"/>
                </a:solidFill>
                <a:latin typeface="Tahoma"/>
                <a:ea typeface="Tahoma"/>
                <a:cs typeface="Tahoma"/>
                <a:sym typeface="Tahoma"/>
              </a:rPr>
              <a:t>9</a:t>
            </a:fld>
            <a:endParaRPr lang="en-US" sz="1200" b="0" i="0" u="none" strike="noStrike" cap="none">
              <a:solidFill>
                <a:schemeClr val="dk1"/>
              </a:solidFill>
              <a:latin typeface="Tahoma"/>
              <a:ea typeface="Tahoma"/>
              <a:cs typeface="Tahoma"/>
              <a:sym typeface="Tahoma"/>
            </a:endParaRPr>
          </a:p>
        </p:txBody>
      </p:sp>
    </p:spTree>
    <p:extLst>
      <p:ext uri="{BB962C8B-B14F-4D97-AF65-F5344CB8AC3E}">
        <p14:creationId xmlns:p14="http://schemas.microsoft.com/office/powerpoint/2010/main" val="34832416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gif"/><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400800" y="5562606"/>
            <a:ext cx="5384800" cy="748553"/>
          </a:xfrm>
        </p:spPr>
        <p:txBody>
          <a:bodyPr>
            <a:normAutofit/>
          </a:bodyPr>
          <a:lstStyle>
            <a:lvl1pPr marL="0" indent="0" algn="l">
              <a:spcBef>
                <a:spcPts val="225"/>
              </a:spcBef>
              <a:buNone/>
              <a:defRPr sz="1400">
                <a:solidFill>
                  <a:schemeClr val="tx1">
                    <a:tint val="75000"/>
                  </a:schemeClr>
                </a:solidFill>
                <a:latin typeface="+mj-lt"/>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Sub</a:t>
            </a:r>
            <a:endParaRPr/>
          </a:p>
        </p:txBody>
      </p:sp>
      <p:sp>
        <p:nvSpPr>
          <p:cNvPr id="4" name="Date Placeholder 3"/>
          <p:cNvSpPr>
            <a:spLocks noGrp="1"/>
          </p:cNvSpPr>
          <p:nvPr>
            <p:ph type="dt" sz="half" idx="10"/>
          </p:nvPr>
        </p:nvSpPr>
        <p:spPr>
          <a:xfrm>
            <a:off x="6400805" y="6425647"/>
            <a:ext cx="1643529" cy="365125"/>
          </a:xfrm>
          <a:prstGeom prst="rect">
            <a:avLst/>
          </a:prstGeom>
        </p:spPr>
        <p:txBody>
          <a:bodyPr/>
          <a:lstStyle>
            <a:lvl1pPr algn="l">
              <a:defRPr sz="1100">
                <a:latin typeface="+mj-lt"/>
              </a:defRPr>
            </a:lvl1pPr>
          </a:lstStyle>
          <a:p>
            <a:fld id="{CAFC1792-1D05-4B93-951E-553D84BE45F9}" type="datetimeFigureOut">
              <a:rPr lang="en-US" smtClean="0"/>
              <a:t>9/29/2023</a:t>
            </a:fld>
            <a:endParaRPr lang="en-US"/>
          </a:p>
        </p:txBody>
      </p:sp>
      <p:sp>
        <p:nvSpPr>
          <p:cNvPr id="5" name="Footer Placeholder 4"/>
          <p:cNvSpPr>
            <a:spLocks noGrp="1"/>
          </p:cNvSpPr>
          <p:nvPr>
            <p:ph type="ftr" sz="quarter" idx="11"/>
          </p:nvPr>
        </p:nvSpPr>
        <p:spPr>
          <a:xfrm>
            <a:off x="8414873" y="6425647"/>
            <a:ext cx="3490259" cy="365125"/>
          </a:xfrm>
          <a:prstGeom prst="rect">
            <a:avLst/>
          </a:prstGeom>
        </p:spPr>
        <p:txBody>
          <a:bodyPr/>
          <a:lstStyle>
            <a:lvl1pPr algn="r">
              <a:defRPr sz="1100">
                <a:latin typeface="+mj-lt"/>
              </a:defRPr>
            </a:lvl1pPr>
          </a:lstStyle>
          <a:p>
            <a:endParaRPr lang="en-US"/>
          </a:p>
        </p:txBody>
      </p:sp>
      <p:sp>
        <p:nvSpPr>
          <p:cNvPr id="7" name="Rectangle 6"/>
          <p:cNvSpPr/>
          <p:nvPr/>
        </p:nvSpPr>
        <p:spPr>
          <a:xfrm>
            <a:off x="376769" y="228600"/>
            <a:ext cx="5647267" cy="4187952"/>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400">
              <a:solidFill>
                <a:prstClr val="white"/>
              </a:solidFill>
            </a:endParaRPr>
          </a:p>
        </p:txBody>
      </p:sp>
      <p:sp>
        <p:nvSpPr>
          <p:cNvPr id="8" name="Rectangle 7"/>
          <p:cNvSpPr/>
          <p:nvPr/>
        </p:nvSpPr>
        <p:spPr>
          <a:xfrm>
            <a:off x="9069917" y="228600"/>
            <a:ext cx="2743200" cy="2039112"/>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400">
              <a:solidFill>
                <a:prstClr val="white"/>
              </a:solidFill>
            </a:endParaRPr>
          </a:p>
        </p:txBody>
      </p:sp>
      <p:sp>
        <p:nvSpPr>
          <p:cNvPr id="10" name="Rectangle 9"/>
          <p:cNvSpPr/>
          <p:nvPr/>
        </p:nvSpPr>
        <p:spPr>
          <a:xfrm>
            <a:off x="6165851" y="2377440"/>
            <a:ext cx="2743200" cy="2039112"/>
          </a:xfrm>
          <a:prstGeom prst="rect">
            <a:avLst/>
          </a:prstGeom>
          <a:solidFill>
            <a:srgbClr val="539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400">
              <a:solidFill>
                <a:prstClr val="white"/>
              </a:solidFill>
            </a:endParaRPr>
          </a:p>
        </p:txBody>
      </p:sp>
      <p:sp>
        <p:nvSpPr>
          <p:cNvPr id="15" name="TextBox 14"/>
          <p:cNvSpPr txBox="1"/>
          <p:nvPr/>
        </p:nvSpPr>
        <p:spPr>
          <a:xfrm>
            <a:off x="566526" y="174813"/>
            <a:ext cx="551079" cy="630942"/>
          </a:xfrm>
          <a:prstGeom prst="rect">
            <a:avLst/>
          </a:prstGeom>
          <a:noFill/>
        </p:spPr>
        <p:txBody>
          <a:bodyPr wrap="square" lIns="0" tIns="0" rIns="0" bIns="0" rtlCol="0">
            <a:spAutoFit/>
          </a:bodyPr>
          <a:lstStyle/>
          <a:p>
            <a:pPr fontAlgn="auto">
              <a:spcBef>
                <a:spcPts val="0"/>
              </a:spcBef>
              <a:spcAft>
                <a:spcPts val="0"/>
              </a:spcAft>
              <a:buClrTx/>
              <a:buSzTx/>
              <a:buFontTx/>
              <a:buNone/>
            </a:pPr>
            <a:r>
              <a:rPr sz="4100" b="1">
                <a:solidFill>
                  <a:srgbClr val="1C5B2C"/>
                </a:solidFill>
                <a:latin typeface="Times New Roman"/>
              </a:rPr>
              <a:t>+</a:t>
            </a:r>
          </a:p>
        </p:txBody>
      </p:sp>
      <p:sp>
        <p:nvSpPr>
          <p:cNvPr id="16" name="Rectangle 15"/>
          <p:cNvSpPr/>
          <p:nvPr/>
        </p:nvSpPr>
        <p:spPr>
          <a:xfrm>
            <a:off x="376767" y="6633447"/>
            <a:ext cx="1747696" cy="12577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buClrTx/>
              <a:buSzTx/>
              <a:buFontTx/>
              <a:buNone/>
            </a:pPr>
            <a:endParaRPr lang="en-US" sz="1400">
              <a:solidFill>
                <a:prstClr val="white"/>
              </a:solidFill>
            </a:endParaRPr>
          </a:p>
        </p:txBody>
      </p:sp>
      <p:pic>
        <p:nvPicPr>
          <p:cNvPr id="20" name="Picture 19" descr="white.png"/>
          <p:cNvPicPr>
            <a:picLocks noChangeAspect="1"/>
          </p:cNvPicPr>
          <p:nvPr/>
        </p:nvPicPr>
        <p:blipFill>
          <a:blip r:embed="rId2">
            <a:alphaModFix amt="50000"/>
          </a:blip>
          <a:stretch>
            <a:fillRect/>
          </a:stretch>
        </p:blipFill>
        <p:spPr>
          <a:xfrm>
            <a:off x="7284791" y="0"/>
            <a:ext cx="4907212" cy="3771284"/>
          </a:xfrm>
          <a:prstGeom prst="rect">
            <a:avLst/>
          </a:prstGeom>
        </p:spPr>
      </p:pic>
      <p:sp>
        <p:nvSpPr>
          <p:cNvPr id="21" name="Rectangle 20"/>
          <p:cNvSpPr/>
          <p:nvPr/>
        </p:nvSpPr>
        <p:spPr>
          <a:xfrm>
            <a:off x="6160043" y="228600"/>
            <a:ext cx="2743200" cy="2039112"/>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400">
              <a:solidFill>
                <a:prstClr val="white"/>
              </a:solidFill>
            </a:endParaRPr>
          </a:p>
        </p:txBody>
      </p:sp>
      <p:sp>
        <p:nvSpPr>
          <p:cNvPr id="22" name="Rectangle 21"/>
          <p:cNvSpPr/>
          <p:nvPr/>
        </p:nvSpPr>
        <p:spPr>
          <a:xfrm>
            <a:off x="9064109" y="2377440"/>
            <a:ext cx="2743200" cy="2039112"/>
          </a:xfrm>
          <a:prstGeom prst="rect">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400">
              <a:solidFill>
                <a:prstClr val="white"/>
              </a:solidFill>
            </a:endParaRPr>
          </a:p>
        </p:txBody>
      </p:sp>
      <p:sp>
        <p:nvSpPr>
          <p:cNvPr id="23" name="Rectangle 22"/>
          <p:cNvSpPr/>
          <p:nvPr/>
        </p:nvSpPr>
        <p:spPr>
          <a:xfrm>
            <a:off x="6160043" y="2377440"/>
            <a:ext cx="2743200" cy="2039112"/>
          </a:xfrm>
          <a:prstGeom prst="rect">
            <a:avLst/>
          </a:prstGeom>
          <a:blipFill rotWithShape="1">
            <a:blip r:embed="rId5">
              <a:alphaModFix amt="7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400">
              <a:solidFill>
                <a:prstClr val="white"/>
              </a:solidFill>
            </a:endParaRPr>
          </a:p>
        </p:txBody>
      </p:sp>
      <p:sp>
        <p:nvSpPr>
          <p:cNvPr id="2" name="Title 1"/>
          <p:cNvSpPr>
            <a:spLocks noGrp="1"/>
          </p:cNvSpPr>
          <p:nvPr>
            <p:ph type="ctrTitle" hasCustomPrompt="1"/>
          </p:nvPr>
        </p:nvSpPr>
        <p:spPr>
          <a:xfrm>
            <a:off x="487496" y="1591739"/>
            <a:ext cx="5384800" cy="2641601"/>
          </a:xfrm>
        </p:spPr>
        <p:txBody>
          <a:bodyPr anchor="b">
            <a:normAutofit/>
          </a:bodyPr>
          <a:lstStyle>
            <a:lvl1pPr>
              <a:defRPr sz="2100">
                <a:solidFill>
                  <a:srgbClr val="FFFFFF"/>
                </a:solidFill>
              </a:defRPr>
            </a:lvl1pPr>
          </a:lstStyle>
          <a:p>
            <a:r>
              <a:rPr lang="en-US"/>
              <a:t>Title</a:t>
            </a:r>
            <a:endParaRPr/>
          </a:p>
        </p:txBody>
      </p:sp>
      <p:pic>
        <p:nvPicPr>
          <p:cNvPr id="17" name="Picture 16">
            <a:extLst>
              <a:ext uri="{FF2B5EF4-FFF2-40B4-BE49-F238E27FC236}">
                <a16:creationId xmlns:a16="http://schemas.microsoft.com/office/drawing/2014/main" id="{4E493262-2414-4CE0-B0AE-B289CFC73C87}"/>
              </a:ext>
            </a:extLst>
          </p:cNvPr>
          <p:cNvPicPr>
            <a:picLocks noChangeAspect="1"/>
          </p:cNvPicPr>
          <p:nvPr userDrawn="1"/>
        </p:nvPicPr>
        <p:blipFill>
          <a:blip r:embed="rId6"/>
          <a:srcRect/>
          <a:stretch/>
        </p:blipFill>
        <p:spPr>
          <a:xfrm>
            <a:off x="487498" y="6171515"/>
            <a:ext cx="1228164" cy="352583"/>
          </a:xfrm>
          <a:prstGeom prst="rect">
            <a:avLst/>
          </a:prstGeom>
        </p:spPr>
      </p:pic>
      <p:pic>
        <p:nvPicPr>
          <p:cNvPr id="18" name="Picture 17">
            <a:extLst>
              <a:ext uri="{FF2B5EF4-FFF2-40B4-BE49-F238E27FC236}">
                <a16:creationId xmlns:a16="http://schemas.microsoft.com/office/drawing/2014/main" id="{66854C29-091A-4A12-8F52-A57D0BFAAC7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06217" y="6119876"/>
            <a:ext cx="2057401" cy="457200"/>
          </a:xfrm>
          <a:prstGeom prst="rect">
            <a:avLst/>
          </a:prstGeom>
        </p:spPr>
      </p:pic>
    </p:spTree>
    <p:extLst>
      <p:ext uri="{BB962C8B-B14F-4D97-AF65-F5344CB8AC3E}">
        <p14:creationId xmlns:p14="http://schemas.microsoft.com/office/powerpoint/2010/main" val="1146279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454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10889129" y="282574"/>
            <a:ext cx="9144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400">
              <a:solidFill>
                <a:prstClr val="white"/>
              </a:solidFill>
            </a:endParaRPr>
          </a:p>
        </p:txBody>
      </p:sp>
      <p:sp>
        <p:nvSpPr>
          <p:cNvPr id="2" name="Title 1"/>
          <p:cNvSpPr>
            <a:spLocks noGrp="1"/>
          </p:cNvSpPr>
          <p:nvPr>
            <p:ph type="title"/>
          </p:nvPr>
        </p:nvSpPr>
        <p:spPr>
          <a:xfrm>
            <a:off x="664635"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3" name="Content Placeholder 2"/>
          <p:cNvSpPr>
            <a:spLocks noGrp="1"/>
          </p:cNvSpPr>
          <p:nvPr>
            <p:ph idx="1"/>
          </p:nvPr>
        </p:nvSpPr>
        <p:spPr/>
        <p:txBody>
          <a:bodyPr/>
          <a:lstStyle>
            <a:lvl2pPr>
              <a:buClr>
                <a:schemeClr val="accent4"/>
              </a:buClr>
              <a:defRPr/>
            </a:lvl2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9060329" y="6423592"/>
            <a:ext cx="2844800" cy="365125"/>
          </a:xfrm>
          <a:prstGeom prst="rect">
            <a:avLst/>
          </a:prstGeom>
        </p:spPr>
        <p:txBody>
          <a:bodyPr/>
          <a:lstStyle/>
          <a:p>
            <a:fld id="{CAFC1792-1D05-4B93-951E-553D84BE45F9}" type="datetimeFigureOut">
              <a:rPr lang="en-US" smtClean="0"/>
              <a:t>9/29/2023</a:t>
            </a:fld>
            <a:endParaRPr lang="en-US"/>
          </a:p>
        </p:txBody>
      </p:sp>
      <p:sp>
        <p:nvSpPr>
          <p:cNvPr id="9" name="TextBox 8"/>
          <p:cNvSpPr txBox="1"/>
          <p:nvPr/>
        </p:nvSpPr>
        <p:spPr>
          <a:xfrm>
            <a:off x="297585" y="228600"/>
            <a:ext cx="347879" cy="415498"/>
          </a:xfrm>
          <a:prstGeom prst="rect">
            <a:avLst/>
          </a:prstGeom>
          <a:noFill/>
        </p:spPr>
        <p:txBody>
          <a:bodyPr wrap="square" lIns="0" tIns="0" rIns="0" bIns="0" rtlCol="0">
            <a:spAutoFit/>
          </a:bodyPr>
          <a:lstStyle/>
          <a:p>
            <a:pPr fontAlgn="auto">
              <a:spcBef>
                <a:spcPts val="0"/>
              </a:spcBef>
              <a:spcAft>
                <a:spcPts val="0"/>
              </a:spcAft>
              <a:buClrTx/>
              <a:buSzTx/>
              <a:buFontTx/>
              <a:buNone/>
            </a:pPr>
            <a:r>
              <a:rPr lang="en-US" sz="2700" b="1">
                <a:solidFill>
                  <a:prstClr val="black">
                    <a:lumMod val="50000"/>
                    <a:lumOff val="50000"/>
                  </a:prstClr>
                </a:solidFill>
                <a:latin typeface="Times New Roman"/>
              </a:rPr>
              <a:t>+</a:t>
            </a:r>
          </a:p>
        </p:txBody>
      </p:sp>
      <p:sp>
        <p:nvSpPr>
          <p:cNvPr id="10" name="Text Placeholder 3"/>
          <p:cNvSpPr>
            <a:spLocks noGrp="1"/>
          </p:cNvSpPr>
          <p:nvPr>
            <p:ph type="body" sz="half" idx="2"/>
          </p:nvPr>
        </p:nvSpPr>
        <p:spPr>
          <a:xfrm>
            <a:off x="664692" y="1129553"/>
            <a:ext cx="10078613" cy="774700"/>
          </a:xfrm>
        </p:spPr>
        <p:txBody>
          <a:bodyPr vert="horz" lIns="91440" tIns="45720" rIns="91440" bIns="45720" rtlCol="0" anchor="t" anchorCtr="0">
            <a:noAutofit/>
          </a:bodyPr>
          <a:lstStyle>
            <a:lvl1pPr marL="0" indent="0">
              <a:buNone/>
              <a:defRPr kumimoji="0" sz="1800" b="0" i="0" u="none" strike="noStrike" kern="1200" cap="none" spc="0" normalizeH="0" baseline="0">
                <a:ln>
                  <a:noFill/>
                </a:ln>
                <a:solidFill>
                  <a:srgbClr val="493A13"/>
                </a:solidFill>
                <a:effectLst/>
                <a:uLnTx/>
                <a:uFillTx/>
                <a:latin typeface="+mj-lt"/>
                <a:ea typeface="+mj-ea"/>
                <a:cs typeface="+mj-cs"/>
              </a:defRPr>
            </a:lvl1pPr>
            <a:lvl2pPr marL="342891" indent="0">
              <a:buNone/>
              <a:defRPr sz="900"/>
            </a:lvl2pPr>
            <a:lvl3pPr marL="685783" indent="0">
              <a:buNone/>
              <a:defRPr sz="800"/>
            </a:lvl3pPr>
            <a:lvl4pPr marL="1028674" indent="0">
              <a:buNone/>
              <a:defRPr sz="700"/>
            </a:lvl4pPr>
            <a:lvl5pPr marL="1371566" indent="0">
              <a:buNone/>
              <a:defRPr sz="700"/>
            </a:lvl5pPr>
            <a:lvl6pPr marL="1714457" indent="0">
              <a:buNone/>
              <a:defRPr sz="700"/>
            </a:lvl6pPr>
            <a:lvl7pPr marL="2057349" indent="0">
              <a:buNone/>
              <a:defRPr sz="700"/>
            </a:lvl7pPr>
            <a:lvl8pPr marL="2400240" indent="0">
              <a:buNone/>
              <a:defRPr sz="700"/>
            </a:lvl8pPr>
            <a:lvl9pPr marL="2743131" indent="0">
              <a:buNone/>
              <a:defRPr sz="700"/>
            </a:lvl9pPr>
          </a:lstStyle>
          <a:p>
            <a:pPr marL="0" marR="0" lvl="0" indent="0" algn="l" defTabSz="685783" rtl="0" eaLnBrk="1" fontAlgn="auto" latinLnBrk="0" hangingPunct="1">
              <a:lnSpc>
                <a:spcPct val="100000"/>
              </a:lnSpc>
              <a:spcBef>
                <a:spcPct val="0"/>
              </a:spcBef>
              <a:spcAft>
                <a:spcPts val="0"/>
              </a:spcAft>
              <a:buClrTx/>
              <a:buSzTx/>
              <a:buFontTx/>
              <a:buNone/>
              <a:tabLst/>
              <a:defRPr/>
            </a:pPr>
            <a:r>
              <a:rPr lang="en-US"/>
              <a:t>Click to edit Master text styles</a:t>
            </a:r>
          </a:p>
        </p:txBody>
      </p:sp>
      <p:sp>
        <p:nvSpPr>
          <p:cNvPr id="12" name="TextBox 11"/>
          <p:cNvSpPr txBox="1"/>
          <p:nvPr/>
        </p:nvSpPr>
        <p:spPr>
          <a:xfrm>
            <a:off x="10905057" y="282576"/>
            <a:ext cx="898472" cy="307777"/>
          </a:xfrm>
          <a:prstGeom prst="rect">
            <a:avLst/>
          </a:prstGeom>
          <a:noFill/>
        </p:spPr>
        <p:txBody>
          <a:bodyPr wrap="square" rtlCol="0">
            <a:spAutoFit/>
          </a:bodyPr>
          <a:lstStyle/>
          <a:p>
            <a:pPr algn="ctr" fontAlgn="auto">
              <a:spcBef>
                <a:spcPts val="0"/>
              </a:spcBef>
              <a:spcAft>
                <a:spcPts val="0"/>
              </a:spcAft>
              <a:buClrTx/>
              <a:buSzTx/>
              <a:buFontTx/>
              <a:buNone/>
            </a:pPr>
            <a:fld id="{C82C3CAB-5DAE-364E-A5B2-3FA4B22A277F}" type="slidenum">
              <a:rPr lang="en-US" sz="1400" smtClean="0">
                <a:solidFill>
                  <a:prstClr val="white"/>
                </a:solidFill>
                <a:latin typeface="Arial"/>
              </a:rPr>
              <a:pPr algn="ctr" fontAlgn="auto">
                <a:spcBef>
                  <a:spcPts val="0"/>
                </a:spcBef>
                <a:spcAft>
                  <a:spcPts val="0"/>
                </a:spcAft>
                <a:buClrTx/>
                <a:buSzTx/>
                <a:buFontTx/>
                <a:buNone/>
              </a:pPr>
              <a:t>‹#›</a:t>
            </a:fld>
            <a:endParaRPr lang="en-US" sz="1400">
              <a:solidFill>
                <a:prstClr val="white"/>
              </a:solidFill>
              <a:latin typeface="Arial"/>
            </a:endParaRPr>
          </a:p>
        </p:txBody>
      </p:sp>
    </p:spTree>
    <p:extLst>
      <p:ext uri="{BB962C8B-B14F-4D97-AF65-F5344CB8AC3E}">
        <p14:creationId xmlns:p14="http://schemas.microsoft.com/office/powerpoint/2010/main" val="4055768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761617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664633" y="484093"/>
            <a:ext cx="10075083" cy="1116105"/>
          </a:xfrm>
          <a:prstGeom prst="rect">
            <a:avLst/>
          </a:prstGeom>
          <a:noFill/>
          <a:ln>
            <a:noFill/>
          </a:ln>
        </p:spPr>
        <p:txBody>
          <a:bodyPr lIns="91425" tIns="91425" rIns="91425" bIns="91425" anchor="t" anchorCtr="0"/>
          <a:lstStyle>
            <a:lvl1pPr marL="0" marR="0" lvl="0" indent="0" algn="l" rtl="0">
              <a:spcBef>
                <a:spcPts val="0"/>
              </a:spcBef>
              <a:buClr>
                <a:srgbClr val="006F4B"/>
              </a:buClr>
              <a:buFont typeface="Arial"/>
              <a:buNone/>
              <a:defRPr sz="2700" b="0" i="0" u="none" strike="noStrike" cap="none">
                <a:solidFill>
                  <a:srgbClr val="006F4B"/>
                </a:solidFill>
                <a:latin typeface="Arial"/>
                <a:ea typeface="Arial"/>
                <a:cs typeface="Arial"/>
                <a:sym typeface="A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r>
              <a:rPr lang="en-US"/>
              <a:t>Click to edit Master title style</a:t>
            </a:r>
            <a:endParaRPr/>
          </a:p>
        </p:txBody>
      </p:sp>
      <p:sp>
        <p:nvSpPr>
          <p:cNvPr id="46" name="Shape 46"/>
          <p:cNvSpPr txBox="1">
            <a:spLocks noGrp="1"/>
          </p:cNvSpPr>
          <p:nvPr>
            <p:ph type="body" idx="1"/>
          </p:nvPr>
        </p:nvSpPr>
        <p:spPr>
          <a:xfrm>
            <a:off x="664633" y="1981207"/>
            <a:ext cx="10075083" cy="4144963"/>
          </a:xfrm>
          <a:prstGeom prst="rect">
            <a:avLst/>
          </a:prstGeom>
          <a:noFill/>
          <a:ln>
            <a:noFill/>
          </a:ln>
        </p:spPr>
        <p:txBody>
          <a:bodyPr lIns="91425" tIns="91425" rIns="91425" bIns="91425" anchor="t" anchorCtr="0"/>
          <a:lstStyle>
            <a:lvl1pPr marL="171446" marR="0" lvl="0" indent="-100011" algn="l" rtl="0">
              <a:spcBef>
                <a:spcPts val="1500"/>
              </a:spcBef>
              <a:buClr>
                <a:srgbClr val="493A13"/>
              </a:buClr>
              <a:buSzPct val="75000"/>
              <a:buFont typeface="Arial"/>
              <a:buChar char="■"/>
              <a:defRPr sz="1500" b="0" i="0" u="none" strike="noStrike" cap="none">
                <a:solidFill>
                  <a:srgbClr val="595959"/>
                </a:solidFill>
                <a:latin typeface="Arial"/>
                <a:ea typeface="Arial"/>
                <a:cs typeface="Arial"/>
                <a:sym typeface="Arial"/>
              </a:defRPr>
            </a:lvl1pPr>
            <a:lvl2pPr marL="342891" marR="0" lvl="1" indent="-107153" algn="l" rtl="0">
              <a:spcBef>
                <a:spcPts val="451"/>
              </a:spcBef>
              <a:buClr>
                <a:schemeClr val="accent4"/>
              </a:buClr>
              <a:buSzPct val="75000"/>
              <a:buFont typeface="Arial"/>
              <a:buChar char="■"/>
              <a:defRPr sz="1400" b="0" i="0" u="none" strike="noStrike" cap="none">
                <a:solidFill>
                  <a:srgbClr val="595959"/>
                </a:solidFill>
                <a:latin typeface="Arial"/>
                <a:ea typeface="Arial"/>
                <a:cs typeface="Arial"/>
                <a:sym typeface="Arial"/>
              </a:defRPr>
            </a:lvl2pPr>
            <a:lvl3pPr marL="514338" marR="0" lvl="2" indent="-107153" algn="l" rtl="0">
              <a:spcBef>
                <a:spcPts val="451"/>
              </a:spcBef>
              <a:buClr>
                <a:srgbClr val="493A13"/>
              </a:buClr>
              <a:buSzPct val="75000"/>
              <a:buFont typeface="Arial"/>
              <a:buChar char="■"/>
              <a:defRPr sz="1400" b="0" i="0" u="none" strike="noStrike" cap="none">
                <a:solidFill>
                  <a:srgbClr val="595959"/>
                </a:solidFill>
                <a:latin typeface="Arial"/>
                <a:ea typeface="Arial"/>
                <a:cs typeface="Arial"/>
                <a:sym typeface="Arial"/>
              </a:defRPr>
            </a:lvl3pPr>
            <a:lvl4pPr marL="685783" marR="0" lvl="3" indent="-107153" algn="l" rtl="0">
              <a:spcBef>
                <a:spcPts val="451"/>
              </a:spcBef>
              <a:buClr>
                <a:schemeClr val="accent4"/>
              </a:buClr>
              <a:buSzPct val="75000"/>
              <a:buFont typeface="Arial"/>
              <a:buChar char="■"/>
              <a:defRPr sz="1400" b="0" i="0" u="none" strike="noStrike" cap="none">
                <a:solidFill>
                  <a:srgbClr val="595959"/>
                </a:solidFill>
                <a:latin typeface="Arial"/>
                <a:ea typeface="Arial"/>
                <a:cs typeface="Arial"/>
                <a:sym typeface="Arial"/>
              </a:defRPr>
            </a:lvl4pPr>
            <a:lvl5pPr marL="857229" marR="0" lvl="4" indent="-107153" algn="l" rtl="0">
              <a:spcBef>
                <a:spcPts val="451"/>
              </a:spcBef>
              <a:buClr>
                <a:srgbClr val="493A13"/>
              </a:buClr>
              <a:buSzPct val="75000"/>
              <a:buFont typeface="Arial"/>
              <a:buChar char="■"/>
              <a:defRPr sz="1400" b="0" i="0" u="none" strike="noStrike" cap="none">
                <a:solidFill>
                  <a:srgbClr val="595959"/>
                </a:solidFill>
                <a:latin typeface="Arial"/>
                <a:ea typeface="Arial"/>
                <a:cs typeface="Arial"/>
                <a:sym typeface="Arial"/>
              </a:defRPr>
            </a:lvl5pPr>
            <a:lvl6pPr marL="1885904" marR="0" lvl="5" indent="-76198" algn="l" rtl="0">
              <a:spcBef>
                <a:spcPts val="300"/>
              </a:spcBef>
              <a:buClr>
                <a:schemeClr val="dk1"/>
              </a:buClr>
              <a:buSzPct val="100000"/>
              <a:buFont typeface="Arial"/>
              <a:buChar char="•"/>
              <a:defRPr sz="1500" b="0" i="0" u="none" strike="noStrike" cap="none">
                <a:solidFill>
                  <a:schemeClr val="dk1"/>
                </a:solidFill>
                <a:latin typeface="Times New Roman"/>
                <a:ea typeface="Times New Roman"/>
                <a:cs typeface="Times New Roman"/>
                <a:sym typeface="Times New Roman"/>
              </a:defRPr>
            </a:lvl6pPr>
            <a:lvl7pPr marL="2228795" marR="0" lvl="6" indent="-76198" algn="l" rtl="0">
              <a:spcBef>
                <a:spcPts val="300"/>
              </a:spcBef>
              <a:buClr>
                <a:schemeClr val="dk1"/>
              </a:buClr>
              <a:buSzPct val="100000"/>
              <a:buFont typeface="Arial"/>
              <a:buChar char="•"/>
              <a:defRPr sz="1500" b="0" i="0" u="none" strike="noStrike" cap="none">
                <a:solidFill>
                  <a:schemeClr val="dk1"/>
                </a:solidFill>
                <a:latin typeface="Times New Roman"/>
                <a:ea typeface="Times New Roman"/>
                <a:cs typeface="Times New Roman"/>
                <a:sym typeface="Times New Roman"/>
              </a:defRPr>
            </a:lvl7pPr>
            <a:lvl8pPr marL="2571686" marR="0" lvl="7" indent="-76198" algn="l" rtl="0">
              <a:spcBef>
                <a:spcPts val="300"/>
              </a:spcBef>
              <a:buClr>
                <a:schemeClr val="dk1"/>
              </a:buClr>
              <a:buSzPct val="100000"/>
              <a:buFont typeface="Arial"/>
              <a:buChar char="•"/>
              <a:defRPr sz="1500" b="0" i="0" u="none" strike="noStrike" cap="none">
                <a:solidFill>
                  <a:schemeClr val="dk1"/>
                </a:solidFill>
                <a:latin typeface="Times New Roman"/>
                <a:ea typeface="Times New Roman"/>
                <a:cs typeface="Times New Roman"/>
                <a:sym typeface="Times New Roman"/>
              </a:defRPr>
            </a:lvl8pPr>
            <a:lvl9pPr marL="2914578" marR="0" lvl="8" indent="-76198" algn="l" rtl="0">
              <a:spcBef>
                <a:spcPts val="300"/>
              </a:spcBef>
              <a:buClr>
                <a:schemeClr val="dk1"/>
              </a:buClr>
              <a:buSzPct val="100000"/>
              <a:buFont typeface="Arial"/>
              <a:buChar char="•"/>
              <a:defRPr sz="1500" b="0" i="0" u="none" strike="noStrike" cap="none">
                <a:solidFill>
                  <a:schemeClr val="dk1"/>
                </a:solidFill>
                <a:latin typeface="Times New Roman"/>
                <a:ea typeface="Times New Roman"/>
                <a:cs typeface="Times New Roman"/>
                <a:sym typeface="Times New Roman"/>
              </a:defRPr>
            </a:lvl9pPr>
          </a:lstStyle>
          <a:p>
            <a:pPr lvl="0"/>
            <a:r>
              <a:rPr lang="en-US"/>
              <a:t>Click to edit Master text styles</a:t>
            </a:r>
          </a:p>
        </p:txBody>
      </p:sp>
    </p:spTree>
    <p:extLst>
      <p:ext uri="{BB962C8B-B14F-4D97-AF65-F5344CB8AC3E}">
        <p14:creationId xmlns:p14="http://schemas.microsoft.com/office/powerpoint/2010/main" val="105309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Alt.">
  <p:cSld name="1_Title and Content, Alt.">
    <p:spTree>
      <p:nvGrpSpPr>
        <p:cNvPr id="1" name="Shape 48"/>
        <p:cNvGrpSpPr/>
        <p:nvPr/>
      </p:nvGrpSpPr>
      <p:grpSpPr>
        <a:xfrm>
          <a:off x="0" y="0"/>
          <a:ext cx="0" cy="0"/>
          <a:chOff x="0" y="0"/>
          <a:chExt cx="0" cy="0"/>
        </a:xfrm>
      </p:grpSpPr>
      <p:sp>
        <p:nvSpPr>
          <p:cNvPr id="50" name="Google Shape;50;p5"/>
          <p:cNvSpPr txBox="1">
            <a:spLocks noGrp="1"/>
          </p:cNvSpPr>
          <p:nvPr>
            <p:ph type="title"/>
          </p:nvPr>
        </p:nvSpPr>
        <p:spPr>
          <a:xfrm>
            <a:off x="664635" y="134471"/>
            <a:ext cx="10075084" cy="995082"/>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400"/>
              <a:buNone/>
              <a:defRPr>
                <a:solidFill>
                  <a:srgbClr val="006F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5"/>
          <p:cNvSpPr txBox="1">
            <a:spLocks noGrp="1"/>
          </p:cNvSpPr>
          <p:nvPr>
            <p:ph type="body" idx="1"/>
          </p:nvPr>
        </p:nvSpPr>
        <p:spPr>
          <a:xfrm>
            <a:off x="664632" y="1981200"/>
            <a:ext cx="10075200" cy="4145100"/>
          </a:xfrm>
          <a:prstGeom prst="rect">
            <a:avLst/>
          </a:prstGeom>
          <a:noFill/>
          <a:ln>
            <a:noFill/>
          </a:ln>
        </p:spPr>
        <p:txBody>
          <a:bodyPr spcFirstLastPara="1" wrap="square" lIns="91425" tIns="91425" rIns="91425" bIns="91425" anchor="t" anchorCtr="0">
            <a:noAutofit/>
          </a:bodyPr>
          <a:lstStyle>
            <a:lvl1pPr marL="457189" lvl="0" indent="-317492" algn="l">
              <a:lnSpc>
                <a:spcPct val="100000"/>
              </a:lnSpc>
              <a:spcBef>
                <a:spcPts val="2000"/>
              </a:spcBef>
              <a:spcAft>
                <a:spcPts val="0"/>
              </a:spcAft>
              <a:buSzPts val="1400"/>
              <a:buChar char="■"/>
              <a:defRPr/>
            </a:lvl1pPr>
            <a:lvl2pPr marL="914377" lvl="1" indent="-317492" algn="l">
              <a:lnSpc>
                <a:spcPct val="100000"/>
              </a:lnSpc>
              <a:spcBef>
                <a:spcPts val="600"/>
              </a:spcBef>
              <a:spcAft>
                <a:spcPts val="0"/>
              </a:spcAft>
              <a:buClr>
                <a:schemeClr val="accent4"/>
              </a:buClr>
              <a:buSzPts val="1400"/>
              <a:buChar char="■"/>
              <a:defRPr/>
            </a:lvl2pPr>
            <a:lvl3pPr marL="1371566" lvl="2" indent="-317492" algn="l">
              <a:lnSpc>
                <a:spcPct val="100000"/>
              </a:lnSpc>
              <a:spcBef>
                <a:spcPts val="600"/>
              </a:spcBef>
              <a:spcAft>
                <a:spcPts val="0"/>
              </a:spcAft>
              <a:buSzPts val="1400"/>
              <a:buChar char="■"/>
              <a:defRPr/>
            </a:lvl3pPr>
            <a:lvl4pPr marL="1828754" lvl="3" indent="-317492" algn="l">
              <a:lnSpc>
                <a:spcPct val="100000"/>
              </a:lnSpc>
              <a:spcBef>
                <a:spcPts val="600"/>
              </a:spcBef>
              <a:spcAft>
                <a:spcPts val="0"/>
              </a:spcAft>
              <a:buClr>
                <a:schemeClr val="accent4"/>
              </a:buClr>
              <a:buSzPts val="1400"/>
              <a:buChar char="■"/>
              <a:defRPr/>
            </a:lvl4pPr>
            <a:lvl5pPr marL="2285943" lvl="4" indent="-317492" algn="l">
              <a:lnSpc>
                <a:spcPct val="100000"/>
              </a:lnSpc>
              <a:spcBef>
                <a:spcPts val="600"/>
              </a:spcBef>
              <a:spcAft>
                <a:spcPts val="0"/>
              </a:spcAft>
              <a:buSzPts val="1400"/>
              <a:buChar char="■"/>
              <a:defRPr/>
            </a:lvl5pPr>
            <a:lvl6pPr marL="2743131" lvl="5" indent="-317492" algn="l">
              <a:lnSpc>
                <a:spcPct val="100000"/>
              </a:lnSpc>
              <a:spcBef>
                <a:spcPts val="400"/>
              </a:spcBef>
              <a:spcAft>
                <a:spcPts val="0"/>
              </a:spcAft>
              <a:buSzPts val="1400"/>
              <a:buChar char="•"/>
              <a:defRPr/>
            </a:lvl6pPr>
            <a:lvl7pPr marL="3200320" lvl="6" indent="-317492" algn="l">
              <a:lnSpc>
                <a:spcPct val="100000"/>
              </a:lnSpc>
              <a:spcBef>
                <a:spcPts val="400"/>
              </a:spcBef>
              <a:spcAft>
                <a:spcPts val="0"/>
              </a:spcAft>
              <a:buSzPts val="1400"/>
              <a:buChar char="•"/>
              <a:defRPr/>
            </a:lvl7pPr>
            <a:lvl8pPr marL="3657509" lvl="7" indent="-317492" algn="l">
              <a:lnSpc>
                <a:spcPct val="100000"/>
              </a:lnSpc>
              <a:spcBef>
                <a:spcPts val="400"/>
              </a:spcBef>
              <a:spcAft>
                <a:spcPts val="0"/>
              </a:spcAft>
              <a:buSzPts val="1400"/>
              <a:buChar char="•"/>
              <a:defRPr/>
            </a:lvl8pPr>
            <a:lvl9pPr marL="4114697" lvl="8" indent="-317492" algn="l">
              <a:lnSpc>
                <a:spcPct val="100000"/>
              </a:lnSpc>
              <a:spcBef>
                <a:spcPts val="400"/>
              </a:spcBef>
              <a:spcAft>
                <a:spcPts val="0"/>
              </a:spcAft>
              <a:buSzPts val="1400"/>
              <a:buChar char="•"/>
              <a:defRPr/>
            </a:lvl9pPr>
          </a:lstStyle>
          <a:p>
            <a:endParaRPr/>
          </a:p>
        </p:txBody>
      </p:sp>
      <p:sp>
        <p:nvSpPr>
          <p:cNvPr id="52" name="Google Shape;52;p5"/>
          <p:cNvSpPr txBox="1">
            <a:spLocks noGrp="1"/>
          </p:cNvSpPr>
          <p:nvPr>
            <p:ph type="dt" idx="10"/>
          </p:nvPr>
        </p:nvSpPr>
        <p:spPr>
          <a:xfrm>
            <a:off x="9060331" y="6423590"/>
            <a:ext cx="2844799" cy="365099"/>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
          <p:cNvSpPr txBox="1">
            <a:spLocks noGrp="1"/>
          </p:cNvSpPr>
          <p:nvPr>
            <p:ph type="ftr" idx="11"/>
          </p:nvPr>
        </p:nvSpPr>
        <p:spPr>
          <a:xfrm>
            <a:off x="268941" y="6423590"/>
            <a:ext cx="8163859" cy="365125"/>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5"/>
          <p:cNvSpPr txBox="1">
            <a:spLocks noGrp="1"/>
          </p:cNvSpPr>
          <p:nvPr>
            <p:ph type="body" idx="2"/>
          </p:nvPr>
        </p:nvSpPr>
        <p:spPr>
          <a:xfrm>
            <a:off x="664692" y="1129553"/>
            <a:ext cx="10078613" cy="774700"/>
          </a:xfrm>
          <a:prstGeom prst="rect">
            <a:avLst/>
          </a:prstGeom>
          <a:noFill/>
          <a:ln>
            <a:noFill/>
          </a:ln>
        </p:spPr>
        <p:txBody>
          <a:bodyPr spcFirstLastPara="1" wrap="square" lIns="91425" tIns="45700" rIns="91425" bIns="45700" anchor="t" anchorCtr="0">
            <a:noAutofit/>
          </a:bodyPr>
          <a:lstStyle>
            <a:lvl1pPr marL="457189" lvl="0" indent="-228594" algn="l">
              <a:lnSpc>
                <a:spcPct val="100000"/>
              </a:lnSpc>
              <a:spcBef>
                <a:spcPts val="2000"/>
              </a:spcBef>
              <a:spcAft>
                <a:spcPts val="0"/>
              </a:spcAft>
              <a:buSzPts val="1400"/>
              <a:buNone/>
              <a:defRPr sz="2400" b="0" i="0" u="none" strike="noStrike" cap="none">
                <a:solidFill>
                  <a:srgbClr val="493A13"/>
                </a:solidFill>
                <a:latin typeface="Arial"/>
                <a:ea typeface="Arial"/>
                <a:cs typeface="Arial"/>
                <a:sym typeface="Arial"/>
              </a:defRPr>
            </a:lvl1pPr>
            <a:lvl2pPr marL="914377" lvl="1" indent="-228594" algn="l">
              <a:lnSpc>
                <a:spcPct val="100000"/>
              </a:lnSpc>
              <a:spcBef>
                <a:spcPts val="600"/>
              </a:spcBef>
              <a:spcAft>
                <a:spcPts val="0"/>
              </a:spcAft>
              <a:buSzPts val="1400"/>
              <a:buNone/>
              <a:defRPr sz="1200"/>
            </a:lvl2pPr>
            <a:lvl3pPr marL="1371566" lvl="2" indent="-228594" algn="l">
              <a:lnSpc>
                <a:spcPct val="100000"/>
              </a:lnSpc>
              <a:spcBef>
                <a:spcPts val="600"/>
              </a:spcBef>
              <a:spcAft>
                <a:spcPts val="0"/>
              </a:spcAft>
              <a:buSzPts val="1400"/>
              <a:buNone/>
              <a:defRPr sz="1000"/>
            </a:lvl3pPr>
            <a:lvl4pPr marL="1828754" lvl="3" indent="-228594" algn="l">
              <a:lnSpc>
                <a:spcPct val="100000"/>
              </a:lnSpc>
              <a:spcBef>
                <a:spcPts val="600"/>
              </a:spcBef>
              <a:spcAft>
                <a:spcPts val="0"/>
              </a:spcAft>
              <a:buSzPts val="1400"/>
              <a:buNone/>
              <a:defRPr sz="900"/>
            </a:lvl4pPr>
            <a:lvl5pPr marL="2285943" lvl="4" indent="-228594" algn="l">
              <a:lnSpc>
                <a:spcPct val="100000"/>
              </a:lnSpc>
              <a:spcBef>
                <a:spcPts val="600"/>
              </a:spcBef>
              <a:spcAft>
                <a:spcPts val="0"/>
              </a:spcAft>
              <a:buSzPts val="1400"/>
              <a:buNone/>
              <a:defRPr sz="900"/>
            </a:lvl5pPr>
            <a:lvl6pPr marL="2743131" lvl="5" indent="-228594" algn="l">
              <a:lnSpc>
                <a:spcPct val="100000"/>
              </a:lnSpc>
              <a:spcBef>
                <a:spcPts val="400"/>
              </a:spcBef>
              <a:spcAft>
                <a:spcPts val="0"/>
              </a:spcAft>
              <a:buSzPts val="1400"/>
              <a:buNone/>
              <a:defRPr sz="900"/>
            </a:lvl6pPr>
            <a:lvl7pPr marL="3200320" lvl="6" indent="-228594" algn="l">
              <a:lnSpc>
                <a:spcPct val="100000"/>
              </a:lnSpc>
              <a:spcBef>
                <a:spcPts val="400"/>
              </a:spcBef>
              <a:spcAft>
                <a:spcPts val="0"/>
              </a:spcAft>
              <a:buSzPts val="1400"/>
              <a:buNone/>
              <a:defRPr sz="900"/>
            </a:lvl7pPr>
            <a:lvl8pPr marL="3657509" lvl="7" indent="-228594" algn="l">
              <a:lnSpc>
                <a:spcPct val="100000"/>
              </a:lnSpc>
              <a:spcBef>
                <a:spcPts val="400"/>
              </a:spcBef>
              <a:spcAft>
                <a:spcPts val="0"/>
              </a:spcAft>
              <a:buSzPts val="1400"/>
              <a:buNone/>
              <a:defRPr sz="900"/>
            </a:lvl8pPr>
            <a:lvl9pPr marL="4114697" lvl="8" indent="-228594" algn="l">
              <a:lnSpc>
                <a:spcPct val="100000"/>
              </a:lnSpc>
              <a:spcBef>
                <a:spcPts val="400"/>
              </a:spcBef>
              <a:spcAft>
                <a:spcPts val="0"/>
              </a:spcAft>
              <a:buSzPts val="1400"/>
              <a:buNone/>
              <a:defRPr sz="900"/>
            </a:lvl9pPr>
          </a:lstStyle>
          <a:p>
            <a:endParaRPr/>
          </a:p>
        </p:txBody>
      </p:sp>
    </p:spTree>
    <p:extLst>
      <p:ext uri="{BB962C8B-B14F-4D97-AF65-F5344CB8AC3E}">
        <p14:creationId xmlns:p14="http://schemas.microsoft.com/office/powerpoint/2010/main" val="327210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0149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3117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060329" y="6423588"/>
            <a:ext cx="2844800" cy="365125"/>
          </a:xfrm>
          <a:prstGeom prst="rect">
            <a:avLst/>
          </a:prstGeom>
        </p:spPr>
        <p:txBody>
          <a:bodyPr/>
          <a:lstStyle/>
          <a:p>
            <a:fld id="{ACEBAD2D-B1C4-5F46-BB8A-BD48D9B4B769}" type="datetimeFigureOut">
              <a:rPr lang="en-US" smtClean="0"/>
              <a:pPr/>
              <a:t>9/29/2023</a:t>
            </a:fld>
            <a:endParaRPr lang="en-US"/>
          </a:p>
        </p:txBody>
      </p:sp>
      <p:sp>
        <p:nvSpPr>
          <p:cNvPr id="4" name="Rectangle 3"/>
          <p:cNvSpPr/>
          <p:nvPr userDrawn="1"/>
        </p:nvSpPr>
        <p:spPr>
          <a:xfrm>
            <a:off x="-1" y="1802921"/>
            <a:ext cx="10443713" cy="2035835"/>
          </a:xfrm>
          <a:prstGeom prst="rect">
            <a:avLst/>
          </a:prstGeom>
          <a:solidFill>
            <a:srgbClr val="006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srgbClr val="006F41"/>
              </a:solidFill>
            </a:endParaRPr>
          </a:p>
        </p:txBody>
      </p:sp>
      <p:sp>
        <p:nvSpPr>
          <p:cNvPr id="5" name="Title 1"/>
          <p:cNvSpPr>
            <a:spLocks noGrp="1"/>
          </p:cNvSpPr>
          <p:nvPr>
            <p:ph type="ctrTitle" hasCustomPrompt="1"/>
          </p:nvPr>
        </p:nvSpPr>
        <p:spPr>
          <a:xfrm>
            <a:off x="487495" y="2078967"/>
            <a:ext cx="9841199" cy="1475117"/>
          </a:xfrm>
        </p:spPr>
        <p:txBody>
          <a:bodyPr anchor="ctr" anchorCtr="0">
            <a:normAutofit/>
          </a:bodyPr>
          <a:lstStyle>
            <a:lvl1pPr algn="l">
              <a:defRPr sz="3200">
                <a:solidFill>
                  <a:srgbClr val="FFFFFF"/>
                </a:solidFill>
                <a:latin typeface="Franklin Gothic Medium" panose="020B0603020102020204" pitchFamily="34" charset="0"/>
              </a:defRPr>
            </a:lvl1pPr>
          </a:lstStyle>
          <a:p>
            <a:r>
              <a:rPr lang="en-US"/>
              <a:t>Title</a:t>
            </a:r>
            <a:endParaRPr/>
          </a:p>
        </p:txBody>
      </p:sp>
    </p:spTree>
    <p:extLst>
      <p:ext uri="{BB962C8B-B14F-4D97-AF65-F5344CB8AC3E}">
        <p14:creationId xmlns:p14="http://schemas.microsoft.com/office/powerpoint/2010/main" val="1983346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s Only - Normal">
    <p:spTree>
      <p:nvGrpSpPr>
        <p:cNvPr id="1" name=""/>
        <p:cNvGrpSpPr/>
        <p:nvPr/>
      </p:nvGrpSpPr>
      <p:grpSpPr>
        <a:xfrm>
          <a:off x="0" y="0"/>
          <a:ext cx="0" cy="0"/>
          <a:chOff x="0" y="0"/>
          <a:chExt cx="0" cy="0"/>
        </a:xfrm>
      </p:grpSpPr>
      <p:sp>
        <p:nvSpPr>
          <p:cNvPr id="7" name="Rectangle 6"/>
          <p:cNvSpPr/>
          <p:nvPr/>
        </p:nvSpPr>
        <p:spPr>
          <a:xfrm>
            <a:off x="10889129" y="282574"/>
            <a:ext cx="9144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800">
              <a:solidFill>
                <a:prstClr val="white"/>
              </a:solidFill>
            </a:endParaRPr>
          </a:p>
        </p:txBody>
      </p:sp>
      <p:sp>
        <p:nvSpPr>
          <p:cNvPr id="2" name="Title 1"/>
          <p:cNvSpPr>
            <a:spLocks noGrp="1"/>
          </p:cNvSpPr>
          <p:nvPr>
            <p:ph type="title"/>
          </p:nvPr>
        </p:nvSpPr>
        <p:spPr>
          <a:xfrm>
            <a:off x="664635"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9" name="TextBox 8"/>
          <p:cNvSpPr txBox="1"/>
          <p:nvPr/>
        </p:nvSpPr>
        <p:spPr>
          <a:xfrm>
            <a:off x="297585" y="228600"/>
            <a:ext cx="347879" cy="553998"/>
          </a:xfrm>
          <a:prstGeom prst="rect">
            <a:avLst/>
          </a:prstGeom>
          <a:noFill/>
        </p:spPr>
        <p:txBody>
          <a:bodyPr wrap="square" lIns="0" tIns="0" rIns="0" bIns="0" rtlCol="0">
            <a:spAutoFit/>
          </a:bodyPr>
          <a:lstStyle/>
          <a:p>
            <a:pPr fontAlgn="auto">
              <a:spcBef>
                <a:spcPts val="0"/>
              </a:spcBef>
              <a:spcAft>
                <a:spcPts val="0"/>
              </a:spcAft>
              <a:buClrTx/>
              <a:buSzTx/>
              <a:buFontTx/>
              <a:buNone/>
            </a:pPr>
            <a:r>
              <a:rPr lang="en-US" sz="3600" b="1">
                <a:solidFill>
                  <a:prstClr val="black">
                    <a:lumMod val="50000"/>
                    <a:lumOff val="50000"/>
                  </a:prstClr>
                </a:solidFill>
                <a:latin typeface="Times New Roman"/>
              </a:rPr>
              <a:t>+</a:t>
            </a:r>
          </a:p>
        </p:txBody>
      </p:sp>
      <p:sp>
        <p:nvSpPr>
          <p:cNvPr id="10" name="Text Placeholder 3"/>
          <p:cNvSpPr>
            <a:spLocks noGrp="1"/>
          </p:cNvSpPr>
          <p:nvPr>
            <p:ph type="body" sz="half" idx="2"/>
          </p:nvPr>
        </p:nvSpPr>
        <p:spPr>
          <a:xfrm>
            <a:off x="664692"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rgbClr val="493A13"/>
                </a:solidFill>
                <a:effectLst/>
                <a:uLnTx/>
                <a:uFillTx/>
                <a:latin typeface="+mj-lt"/>
                <a:ea typeface="+mj-ea"/>
                <a:cs typeface="+mj-cs"/>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marR="0" lvl="0" indent="0" algn="l" defTabSz="914377" rtl="0" eaLnBrk="1" fontAlgn="auto" latinLnBrk="0" hangingPunct="1">
              <a:lnSpc>
                <a:spcPct val="100000"/>
              </a:lnSpc>
              <a:spcBef>
                <a:spcPct val="0"/>
              </a:spcBef>
              <a:spcAft>
                <a:spcPts val="0"/>
              </a:spcAft>
              <a:buClrTx/>
              <a:buSzTx/>
              <a:buFontTx/>
              <a:buNone/>
              <a:tabLst/>
              <a:defRPr/>
            </a:pPr>
            <a:r>
              <a:rPr lang="en-US"/>
              <a:t>Click to edit Master text styles</a:t>
            </a:r>
          </a:p>
        </p:txBody>
      </p:sp>
      <p:sp>
        <p:nvSpPr>
          <p:cNvPr id="12" name="TextBox 11"/>
          <p:cNvSpPr txBox="1"/>
          <p:nvPr/>
        </p:nvSpPr>
        <p:spPr>
          <a:xfrm>
            <a:off x="10905057" y="282574"/>
            <a:ext cx="898472" cy="369332"/>
          </a:xfrm>
          <a:prstGeom prst="rect">
            <a:avLst/>
          </a:prstGeom>
          <a:noFill/>
        </p:spPr>
        <p:txBody>
          <a:bodyPr wrap="square" rtlCol="0">
            <a:spAutoFit/>
          </a:bodyPr>
          <a:lstStyle/>
          <a:p>
            <a:pPr algn="ctr" fontAlgn="auto">
              <a:spcBef>
                <a:spcPts val="0"/>
              </a:spcBef>
              <a:spcAft>
                <a:spcPts val="0"/>
              </a:spcAft>
              <a:buClrTx/>
              <a:buSzTx/>
              <a:buFontTx/>
              <a:buNone/>
            </a:pPr>
            <a:fld id="{C82C3CAB-5DAE-364E-A5B2-3FA4B22A277F}" type="slidenum">
              <a:rPr lang="en-US" sz="1800" smtClean="0">
                <a:solidFill>
                  <a:prstClr val="white"/>
                </a:solidFill>
                <a:latin typeface="Arial"/>
              </a:rPr>
              <a:pPr algn="ctr" fontAlgn="auto">
                <a:spcBef>
                  <a:spcPts val="0"/>
                </a:spcBef>
                <a:spcAft>
                  <a:spcPts val="0"/>
                </a:spcAft>
                <a:buClrTx/>
                <a:buSzTx/>
                <a:buFontTx/>
                <a:buNone/>
              </a:pPr>
              <a:t>‹#›</a:t>
            </a:fld>
            <a:endParaRPr lang="en-US" sz="1800">
              <a:solidFill>
                <a:prstClr val="white"/>
              </a:solidFill>
              <a:latin typeface="Arial"/>
            </a:endParaRPr>
          </a:p>
        </p:txBody>
      </p:sp>
    </p:spTree>
    <p:extLst>
      <p:ext uri="{BB962C8B-B14F-4D97-AF65-F5344CB8AC3E}">
        <p14:creationId xmlns:p14="http://schemas.microsoft.com/office/powerpoint/2010/main" val="4257345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0.pd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0889129" y="282574"/>
            <a:ext cx="9144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400">
              <a:solidFill>
                <a:prstClr val="white"/>
              </a:solidFill>
            </a:endParaRPr>
          </a:p>
        </p:txBody>
      </p:sp>
      <p:sp>
        <p:nvSpPr>
          <p:cNvPr id="2" name="Title Placeholder 1"/>
          <p:cNvSpPr>
            <a:spLocks noGrp="1"/>
          </p:cNvSpPr>
          <p:nvPr>
            <p:ph type="title"/>
          </p:nvPr>
        </p:nvSpPr>
        <p:spPr>
          <a:xfrm>
            <a:off x="664635" y="484094"/>
            <a:ext cx="10075084"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64635" y="1981207"/>
            <a:ext cx="10075084"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8" name="Picture 7" descr="TNM_green_1line_L.pdf"/>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4"/>
              <a:stretch>
                <a:fillRect/>
              </a:stretch>
            </p:blipFill>
          </mc:Choice>
          <mc:Fallback>
            <p:blipFill>
              <a:blip r:embed="rId15"/>
              <a:stretch>
                <a:fillRect/>
              </a:stretch>
            </p:blipFill>
          </mc:Fallback>
        </mc:AlternateContent>
        <p:spPr>
          <a:xfrm>
            <a:off x="1660479" y="6312811"/>
            <a:ext cx="2546775" cy="1785554"/>
          </a:xfrm>
          <a:prstGeom prst="rect">
            <a:avLst/>
          </a:prstGeom>
        </p:spPr>
      </p:pic>
      <p:sp>
        <p:nvSpPr>
          <p:cNvPr id="10" name="TextBox 9"/>
          <p:cNvSpPr txBox="1"/>
          <p:nvPr/>
        </p:nvSpPr>
        <p:spPr>
          <a:xfrm>
            <a:off x="297585" y="228600"/>
            <a:ext cx="347879" cy="415498"/>
          </a:xfrm>
          <a:prstGeom prst="rect">
            <a:avLst/>
          </a:prstGeom>
          <a:noFill/>
        </p:spPr>
        <p:txBody>
          <a:bodyPr wrap="square" lIns="0" tIns="0" rIns="0" bIns="0" rtlCol="0">
            <a:spAutoFit/>
          </a:bodyPr>
          <a:lstStyle/>
          <a:p>
            <a:pPr fontAlgn="auto">
              <a:spcBef>
                <a:spcPts val="0"/>
              </a:spcBef>
              <a:spcAft>
                <a:spcPts val="0"/>
              </a:spcAft>
              <a:buClrTx/>
              <a:buSzTx/>
              <a:buFontTx/>
              <a:buNone/>
            </a:pPr>
            <a:r>
              <a:rPr lang="en-US" sz="2700" b="1">
                <a:solidFill>
                  <a:prstClr val="black">
                    <a:lumMod val="50000"/>
                    <a:lumOff val="50000"/>
                  </a:prstClr>
                </a:solidFill>
                <a:latin typeface="Times New Roman"/>
              </a:rPr>
              <a:t>+</a:t>
            </a:r>
          </a:p>
        </p:txBody>
      </p:sp>
      <p:sp>
        <p:nvSpPr>
          <p:cNvPr id="11" name="TextBox 10"/>
          <p:cNvSpPr txBox="1"/>
          <p:nvPr/>
        </p:nvSpPr>
        <p:spPr>
          <a:xfrm>
            <a:off x="10889129" y="282576"/>
            <a:ext cx="914400" cy="307777"/>
          </a:xfrm>
          <a:prstGeom prst="rect">
            <a:avLst/>
          </a:prstGeom>
          <a:noFill/>
        </p:spPr>
        <p:txBody>
          <a:bodyPr wrap="square" rtlCol="0">
            <a:spAutoFit/>
          </a:bodyPr>
          <a:lstStyle/>
          <a:p>
            <a:pPr algn="ctr" fontAlgn="auto">
              <a:spcBef>
                <a:spcPts val="0"/>
              </a:spcBef>
              <a:spcAft>
                <a:spcPts val="0"/>
              </a:spcAft>
              <a:buClrTx/>
              <a:buSzTx/>
              <a:buFontTx/>
              <a:buNone/>
            </a:pPr>
            <a:fld id="{D3DCFC8B-A080-8843-95A7-25512C0D1D12}" type="slidenum">
              <a:rPr lang="en-US" sz="1400" smtClean="0">
                <a:solidFill>
                  <a:srgbClr val="FFFFFF"/>
                </a:solidFill>
                <a:latin typeface="Arial"/>
              </a:rPr>
              <a:pPr algn="ctr" fontAlgn="auto">
                <a:spcBef>
                  <a:spcPts val="0"/>
                </a:spcBef>
                <a:spcAft>
                  <a:spcPts val="0"/>
                </a:spcAft>
                <a:buClrTx/>
                <a:buSzTx/>
                <a:buFontTx/>
                <a:buNone/>
              </a:pPr>
              <a:t>‹#›</a:t>
            </a:fld>
            <a:endParaRPr lang="en-US" sz="1400">
              <a:solidFill>
                <a:srgbClr val="FFFFFF"/>
              </a:solidFill>
              <a:latin typeface="Arial"/>
            </a:endParaRPr>
          </a:p>
        </p:txBody>
      </p:sp>
      <p:pic>
        <p:nvPicPr>
          <p:cNvPr id="1026" name="Picture 2"/>
          <p:cNvPicPr>
            <a:picLocks noChangeAspect="1" noChangeArrowheads="1"/>
          </p:cNvPicPr>
          <p:nvPr/>
        </p:nvPicPr>
        <p:blipFill>
          <a:blip r:embed="rId16"/>
          <a:srcRect/>
          <a:stretch/>
        </p:blipFill>
        <p:spPr bwMode="auto">
          <a:xfrm>
            <a:off x="365553" y="6368748"/>
            <a:ext cx="1070219" cy="30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358908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85" r:id="rId5"/>
    <p:sldLayoutId id="2147483783" r:id="rId6"/>
    <p:sldLayoutId id="2147483730" r:id="rId7"/>
    <p:sldLayoutId id="2147483733" r:id="rId8"/>
    <p:sldLayoutId id="2147483800" r:id="rId9"/>
    <p:sldLayoutId id="2147483808" r:id="rId10"/>
  </p:sldLayoutIdLst>
  <p:txStyles>
    <p:titleStyle>
      <a:lvl1pPr algn="l" defTabSz="685783" rtl="0" eaLnBrk="1" latinLnBrk="0" hangingPunct="1">
        <a:spcBef>
          <a:spcPct val="0"/>
        </a:spcBef>
        <a:buNone/>
        <a:defRPr sz="2700" b="0" kern="1200">
          <a:solidFill>
            <a:srgbClr val="006F4B"/>
          </a:solidFill>
          <a:latin typeface="+mj-lt"/>
          <a:ea typeface="+mj-ea"/>
          <a:cs typeface="+mj-cs"/>
        </a:defRPr>
      </a:lvl1pPr>
    </p:titleStyle>
    <p:bodyStyle>
      <a:lvl1pPr marL="171446" indent="-171446" algn="l" defTabSz="685783" rtl="0" eaLnBrk="1" latinLnBrk="0" hangingPunct="1">
        <a:spcBef>
          <a:spcPts val="1500"/>
        </a:spcBef>
        <a:buClr>
          <a:srgbClr val="493A13"/>
        </a:buClr>
        <a:buSzPct val="75000"/>
        <a:buFont typeface="Wingdings" pitchFamily="2" charset="2"/>
        <a:buChar char="n"/>
        <a:defRPr sz="1500" kern="1200">
          <a:solidFill>
            <a:schemeClr val="tx1">
              <a:lumMod val="65000"/>
              <a:lumOff val="35000"/>
            </a:schemeClr>
          </a:solidFill>
          <a:latin typeface="+mj-lt"/>
          <a:ea typeface="+mn-ea"/>
          <a:cs typeface="+mn-cs"/>
        </a:defRPr>
      </a:lvl1pPr>
      <a:lvl2pPr marL="342891" indent="-171446" algn="l" defTabSz="685783" rtl="0" eaLnBrk="1" latinLnBrk="0" hangingPunct="1">
        <a:spcBef>
          <a:spcPts val="451"/>
        </a:spcBef>
        <a:buClr>
          <a:schemeClr val="accent4"/>
        </a:buClr>
        <a:buSzPct val="75000"/>
        <a:buFont typeface="Wingdings" pitchFamily="2" charset="2"/>
        <a:buChar char="n"/>
        <a:defRPr sz="1400" kern="1200">
          <a:solidFill>
            <a:schemeClr val="tx1">
              <a:lumMod val="65000"/>
              <a:lumOff val="35000"/>
            </a:schemeClr>
          </a:solidFill>
          <a:latin typeface="+mj-lt"/>
          <a:ea typeface="+mn-ea"/>
          <a:cs typeface="+mn-cs"/>
        </a:defRPr>
      </a:lvl2pPr>
      <a:lvl3pPr marL="514338" indent="-171446" algn="l" defTabSz="685783" rtl="0" eaLnBrk="1" latinLnBrk="0" hangingPunct="1">
        <a:spcBef>
          <a:spcPts val="451"/>
        </a:spcBef>
        <a:buClr>
          <a:srgbClr val="493A13"/>
        </a:buClr>
        <a:buSzPct val="75000"/>
        <a:buFont typeface="Wingdings" pitchFamily="2" charset="2"/>
        <a:buChar char="n"/>
        <a:defRPr sz="1400" kern="1200">
          <a:solidFill>
            <a:schemeClr val="tx1">
              <a:lumMod val="65000"/>
              <a:lumOff val="35000"/>
            </a:schemeClr>
          </a:solidFill>
          <a:latin typeface="+mj-lt"/>
          <a:ea typeface="+mn-ea"/>
          <a:cs typeface="+mn-cs"/>
        </a:defRPr>
      </a:lvl3pPr>
      <a:lvl4pPr marL="685783" indent="-171446" algn="l" defTabSz="685783" rtl="0" eaLnBrk="1" latinLnBrk="0" hangingPunct="1">
        <a:spcBef>
          <a:spcPts val="451"/>
        </a:spcBef>
        <a:buClr>
          <a:schemeClr val="accent4"/>
        </a:buClr>
        <a:buSzPct val="75000"/>
        <a:buFont typeface="Wingdings" pitchFamily="2" charset="2"/>
        <a:buChar char="n"/>
        <a:defRPr sz="1400" kern="1200">
          <a:solidFill>
            <a:schemeClr val="tx1">
              <a:lumMod val="65000"/>
              <a:lumOff val="35000"/>
            </a:schemeClr>
          </a:solidFill>
          <a:latin typeface="+mj-lt"/>
          <a:ea typeface="+mn-ea"/>
          <a:cs typeface="+mn-cs"/>
        </a:defRPr>
      </a:lvl4pPr>
      <a:lvl5pPr marL="857229" indent="-171446" algn="l" defTabSz="685783" rtl="0" eaLnBrk="1" latinLnBrk="0" hangingPunct="1">
        <a:spcBef>
          <a:spcPts val="451"/>
        </a:spcBef>
        <a:buClr>
          <a:srgbClr val="493A13"/>
        </a:buClr>
        <a:buSzPct val="75000"/>
        <a:buFont typeface="Wingdings" pitchFamily="2" charset="2"/>
        <a:buChar char="n"/>
        <a:defRPr sz="1400" kern="1200">
          <a:solidFill>
            <a:schemeClr val="tx1">
              <a:lumMod val="65000"/>
              <a:lumOff val="35000"/>
            </a:schemeClr>
          </a:solidFill>
          <a:latin typeface="+mj-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a:defPPr>
      <a:lvl1pPr marL="0" algn="l" defTabSz="685783" rtl="0" eaLnBrk="1" latinLnBrk="0" hangingPunct="1">
        <a:defRPr sz="1400" kern="1200">
          <a:solidFill>
            <a:schemeClr val="tx1"/>
          </a:solidFill>
          <a:latin typeface="+mn-lt"/>
          <a:ea typeface="+mn-ea"/>
          <a:cs typeface="+mn-cs"/>
        </a:defRPr>
      </a:lvl1pPr>
      <a:lvl2pPr marL="342891"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4"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9"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1" algn="l" defTabSz="68578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hyperlink" Target="https://viewer.nationalmap.gov/advanced-viewer/"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apps.nationalmap.gov/downloader/"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hyperlink" Target="https://prd-tnm.s3.amazonaws.com/index.html?prefix=StagedProducts/" TargetMode="Externa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apps.nationalmap.gov/lidar-explorer/"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apps.nationalmap.gov/lidar-explorer/" TargetMode="External"/><Relationship Id="rId5" Type="http://schemas.openxmlformats.org/officeDocument/2006/relationships/image" Target="../media/image5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hyperlink" Target="https://usgs.entwine.io/"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hyperlink" Target="https://registry.opendata.aws/usgs-lidar/" TargetMode="Externa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s://apps.nationalmap.gov/downloader/#/"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s://store.usgs.gov/"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ngmdb.usgs.gov/topoview/"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hyperlink" Target="http://www.usgs.gov/NGPvideo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0.jpeg"/><Relationship Id="rId3" Type="http://schemas.openxmlformats.org/officeDocument/2006/relationships/image" Target="../media/image23.png"/><Relationship Id="rId7" Type="http://schemas.openxmlformats.org/officeDocument/2006/relationships/image" Target="../media/image27.jpeg"/><Relationship Id="rId12" Type="http://schemas.microsoft.com/office/2007/relationships/hdphoto" Target="../media/hdphoto3.wdp"/><Relationship Id="rId2" Type="http://schemas.openxmlformats.org/officeDocument/2006/relationships/notesSlide" Target="../notesSlides/notesSlide7.xml"/><Relationship Id="rId16" Type="http://schemas.openxmlformats.org/officeDocument/2006/relationships/image" Target="../media/image33.png"/><Relationship Id="rId1" Type="http://schemas.openxmlformats.org/officeDocument/2006/relationships/slideLayout" Target="../slideLayouts/slideLayout9.xml"/><Relationship Id="rId6" Type="http://schemas.openxmlformats.org/officeDocument/2006/relationships/image" Target="../media/image26.jpeg"/><Relationship Id="rId11" Type="http://schemas.openxmlformats.org/officeDocument/2006/relationships/image" Target="../media/image29.jpeg"/><Relationship Id="rId5" Type="http://schemas.openxmlformats.org/officeDocument/2006/relationships/image" Target="../media/image25.jpeg"/><Relationship Id="rId15" Type="http://schemas.openxmlformats.org/officeDocument/2006/relationships/image" Target="../media/image32.png"/><Relationship Id="rId10" Type="http://schemas.microsoft.com/office/2007/relationships/hdphoto" Target="../media/hdphoto2.wdp"/><Relationship Id="rId4" Type="http://schemas.openxmlformats.org/officeDocument/2006/relationships/image" Target="../media/image24.jpeg"/><Relationship Id="rId9" Type="http://schemas.openxmlformats.org/officeDocument/2006/relationships/image" Target="../media/image28.jpeg"/><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hyperlink" Target="https://usgs.gov/3DEP"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499847" y="5203596"/>
            <a:ext cx="6285753" cy="1329089"/>
          </a:xfrm>
        </p:spPr>
        <p:txBody>
          <a:bodyPr vert="horz" lIns="91440" tIns="45720" rIns="91440" bIns="45720" rtlCol="0" anchor="t">
            <a:normAutofit/>
          </a:bodyPr>
          <a:lstStyle/>
          <a:p>
            <a:pPr algn="r"/>
            <a:r>
              <a:rPr lang="en-US" dirty="0">
                <a:solidFill>
                  <a:schemeClr val="tx1">
                    <a:lumMod val="85000"/>
                    <a:lumOff val="15000"/>
                  </a:schemeClr>
                </a:solidFill>
                <a:cs typeface="Times New Roman"/>
              </a:rPr>
              <a:t>Claire DeVaughan – National Map Liaison for TX, AR, OK, KS, NE, and UT</a:t>
            </a:r>
          </a:p>
        </p:txBody>
      </p:sp>
      <p:sp>
        <p:nvSpPr>
          <p:cNvPr id="2" name="Title 1"/>
          <p:cNvSpPr>
            <a:spLocks noGrp="1"/>
          </p:cNvSpPr>
          <p:nvPr>
            <p:ph type="ctrTitle"/>
          </p:nvPr>
        </p:nvSpPr>
        <p:spPr>
          <a:xfrm>
            <a:off x="487496" y="1209525"/>
            <a:ext cx="5384800" cy="2293256"/>
          </a:xfrm>
        </p:spPr>
        <p:txBody>
          <a:bodyPr>
            <a:normAutofit/>
          </a:bodyPr>
          <a:lstStyle/>
          <a:p>
            <a:br>
              <a:rPr lang="en-US" sz="3200" dirty="0"/>
            </a:br>
            <a:r>
              <a:rPr lang="en-US" sz="3200" dirty="0"/>
              <a:t>The National Map (TNM) – Your Source for Topographic Information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8" name="Shape 527">
            <a:extLst>
              <a:ext uri="{FF2B5EF4-FFF2-40B4-BE49-F238E27FC236}">
                <a16:creationId xmlns:a16="http://schemas.microsoft.com/office/drawing/2014/main" id="{83AA2937-7590-4F9D-BDAD-CF9BF95A8A20}"/>
              </a:ext>
            </a:extLst>
          </p:cNvPr>
          <p:cNvSpPr txBox="1"/>
          <p:nvPr/>
        </p:nvSpPr>
        <p:spPr>
          <a:xfrm>
            <a:off x="7813220" y="3337657"/>
            <a:ext cx="1548957" cy="774700"/>
          </a:xfrm>
          <a:prstGeom prst="rect">
            <a:avLst/>
          </a:prstGeom>
          <a:solidFill>
            <a:schemeClr val="lt1"/>
          </a:solidFill>
          <a:ln>
            <a:noFill/>
          </a:ln>
        </p:spPr>
        <p:txBody>
          <a:bodyPr lIns="91425" tIns="45700" rIns="91425" bIns="45700" anchor="t" anchorCtr="0">
            <a:noAutofit/>
          </a:bodyPr>
          <a:lstStyle/>
          <a:p>
            <a:pPr marL="0" marR="0" lvl="0" indent="0" algn="r" defTabSz="914400" rtl="0" eaLnBrk="1" fontAlgn="base" latinLnBrk="0" hangingPunct="1">
              <a:lnSpc>
                <a:spcPct val="100000"/>
              </a:lnSpc>
              <a:spcBef>
                <a:spcPct val="20000"/>
              </a:spcBef>
              <a:spcAft>
                <a:spcPct val="0"/>
              </a:spcAft>
              <a:buClr>
                <a:srgbClr val="BC5FBC"/>
              </a:buClr>
              <a:buSzPct val="25000"/>
              <a:buFont typeface="Wingdings" panose="05000000000000000000" pitchFamily="2" charset="2"/>
              <a:buNone/>
              <a:tabLst/>
              <a:defRPr/>
            </a:pPr>
            <a:r>
              <a:rPr kumimoji="0" lang="en-US" sz="1600" b="0" i="0" u="none" strike="noStrike" kern="1200" cap="none" spc="0" normalizeH="0" baseline="0" noProof="0">
                <a:ln>
                  <a:noFill/>
                </a:ln>
                <a:solidFill>
                  <a:srgbClr val="006F4B"/>
                </a:solidFill>
                <a:effectLst/>
                <a:uLnTx/>
                <a:uFillTx/>
                <a:latin typeface="Arial"/>
                <a:ea typeface="+mn-ea"/>
                <a:cs typeface="+mn-cs"/>
              </a:rPr>
              <a:t>Watershed Boundary Dataset</a:t>
            </a:r>
            <a:endParaRPr kumimoji="0" lang="en-US" sz="3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9" name="Shape 528">
            <a:extLst>
              <a:ext uri="{FF2B5EF4-FFF2-40B4-BE49-F238E27FC236}">
                <a16:creationId xmlns:a16="http://schemas.microsoft.com/office/drawing/2014/main" id="{D12B4381-608D-4CF6-9964-5B5CFE3D6472}"/>
              </a:ext>
            </a:extLst>
          </p:cNvPr>
          <p:cNvSpPr txBox="1"/>
          <p:nvPr/>
        </p:nvSpPr>
        <p:spPr>
          <a:xfrm>
            <a:off x="9459593" y="1375083"/>
            <a:ext cx="1465777" cy="901705"/>
          </a:xfrm>
          <a:prstGeom prst="rect">
            <a:avLst/>
          </a:prstGeom>
          <a:noFill/>
          <a:ln>
            <a:noFill/>
          </a:ln>
        </p:spPr>
        <p:txBody>
          <a:bodyPr lIns="91425" tIns="45700" rIns="91425" bIns="45700" anchor="t" anchorCtr="0">
            <a:noAutofit/>
          </a:bodyPr>
          <a:lstStyle/>
          <a:p>
            <a:pPr marL="0" marR="0" lvl="0" indent="0" algn="l" defTabSz="914400" rtl="0" eaLnBrk="1" fontAlgn="base" latinLnBrk="0" hangingPunct="1">
              <a:lnSpc>
                <a:spcPct val="100000"/>
              </a:lnSpc>
              <a:spcBef>
                <a:spcPct val="20000"/>
              </a:spcBef>
              <a:spcAft>
                <a:spcPct val="0"/>
              </a:spcAft>
              <a:buClr>
                <a:srgbClr val="BC5FBC"/>
              </a:buClr>
              <a:buSzPct val="25000"/>
              <a:buFont typeface="Wingdings" panose="05000000000000000000" pitchFamily="2" charset="2"/>
              <a:buNone/>
              <a:tabLst/>
              <a:defRPr/>
            </a:pPr>
            <a:r>
              <a:rPr kumimoji="0" lang="en-US" sz="1600" b="0" i="0" u="none" strike="noStrike" kern="1200" cap="none" spc="0" normalizeH="0" baseline="0" noProof="0">
                <a:ln>
                  <a:noFill/>
                </a:ln>
                <a:solidFill>
                  <a:srgbClr val="006F4B"/>
                </a:solidFill>
                <a:effectLst/>
                <a:uLnTx/>
                <a:uFillTx/>
                <a:latin typeface="Arial"/>
                <a:ea typeface="Tahoma"/>
                <a:cs typeface="Arial"/>
              </a:rPr>
              <a:t>National Hydrography Dataset</a:t>
            </a:r>
            <a:endParaRPr kumimoji="0" lang="en-US" sz="3200" b="0" i="0" u="none" strike="noStrike" kern="1200" cap="none" spc="0" normalizeH="0" baseline="0" noProof="0">
              <a:ln>
                <a:noFill/>
              </a:ln>
              <a:solidFill>
                <a:prstClr val="black"/>
              </a:solidFill>
              <a:effectLst/>
              <a:uLnTx/>
              <a:uFillTx/>
              <a:latin typeface="Arial"/>
              <a:ea typeface="Tahoma"/>
              <a:cs typeface="Arial"/>
            </a:endParaRPr>
          </a:p>
        </p:txBody>
      </p:sp>
      <p:sp>
        <p:nvSpPr>
          <p:cNvPr id="10" name="Shape 530">
            <a:extLst>
              <a:ext uri="{FF2B5EF4-FFF2-40B4-BE49-F238E27FC236}">
                <a16:creationId xmlns:a16="http://schemas.microsoft.com/office/drawing/2014/main" id="{C339527C-D131-48FC-8413-6D13728EAABF}"/>
              </a:ext>
            </a:extLst>
          </p:cNvPr>
          <p:cNvSpPr txBox="1"/>
          <p:nvPr/>
        </p:nvSpPr>
        <p:spPr>
          <a:xfrm>
            <a:off x="8986429" y="5722012"/>
            <a:ext cx="1460103" cy="909336"/>
          </a:xfrm>
          <a:prstGeom prst="rect">
            <a:avLst/>
          </a:prstGeom>
          <a:solidFill>
            <a:schemeClr val="lt1"/>
          </a:solidFill>
          <a:ln>
            <a:noFill/>
          </a:ln>
        </p:spPr>
        <p:txBody>
          <a:bodyPr lIns="91425" tIns="45700" rIns="91425" bIns="45700" anchor="t" anchorCtr="0">
            <a:noAutofit/>
          </a:bodyPr>
          <a:lstStyle/>
          <a:p>
            <a:pPr marL="0" marR="0" lvl="0" indent="0" algn="l" defTabSz="914400" rtl="0" eaLnBrk="1" fontAlgn="base" latinLnBrk="0" hangingPunct="1">
              <a:lnSpc>
                <a:spcPct val="100000"/>
              </a:lnSpc>
              <a:spcBef>
                <a:spcPct val="20000"/>
              </a:spcBef>
              <a:spcAft>
                <a:spcPct val="0"/>
              </a:spcAft>
              <a:buClr>
                <a:srgbClr val="BC5FBC"/>
              </a:buClr>
              <a:buSzPct val="25000"/>
              <a:buFont typeface="Wingdings" panose="05000000000000000000" pitchFamily="2" charset="2"/>
              <a:buNone/>
              <a:tabLst/>
              <a:defRPr/>
            </a:pPr>
            <a:r>
              <a:rPr kumimoji="0" lang="en-US" sz="1600" b="0" i="0" u="none" strike="noStrike" kern="1200" cap="none" spc="0" normalizeH="0" baseline="0" noProof="0" err="1">
                <a:ln>
                  <a:noFill/>
                </a:ln>
                <a:solidFill>
                  <a:srgbClr val="006F4B"/>
                </a:solidFill>
                <a:effectLst/>
                <a:uLnTx/>
                <a:uFillTx/>
                <a:latin typeface="Arial"/>
                <a:ea typeface="Tahoma"/>
                <a:cs typeface="Arial"/>
              </a:rPr>
              <a:t>NHDPlus</a:t>
            </a:r>
            <a:r>
              <a:rPr kumimoji="0" lang="en-US" sz="1600" b="0" i="0" u="none" strike="noStrike" kern="1200" cap="none" spc="0" normalizeH="0" baseline="0" noProof="0">
                <a:ln>
                  <a:noFill/>
                </a:ln>
                <a:solidFill>
                  <a:srgbClr val="006F4B"/>
                </a:solidFill>
                <a:effectLst/>
                <a:uLnTx/>
                <a:uFillTx/>
                <a:latin typeface="Arial"/>
                <a:ea typeface="Tahoma"/>
                <a:cs typeface="Arial"/>
              </a:rPr>
              <a:t> High Resolution</a:t>
            </a:r>
            <a:endParaRPr kumimoji="0" lang="en-US" sz="3200" b="0" i="0" u="none" strike="noStrike" kern="1200" cap="none" spc="0" normalizeH="0" baseline="0" noProof="0">
              <a:ln>
                <a:noFill/>
              </a:ln>
              <a:solidFill>
                <a:prstClr val="black"/>
              </a:solidFill>
              <a:effectLst/>
              <a:uLnTx/>
              <a:uFillTx/>
              <a:latin typeface="Arial"/>
              <a:ea typeface="Tahoma"/>
              <a:cs typeface="Arial"/>
            </a:endParaRPr>
          </a:p>
        </p:txBody>
      </p:sp>
      <p:pic>
        <p:nvPicPr>
          <p:cNvPr id="11" name="Picture 10">
            <a:extLst>
              <a:ext uri="{FF2B5EF4-FFF2-40B4-BE49-F238E27FC236}">
                <a16:creationId xmlns:a16="http://schemas.microsoft.com/office/drawing/2014/main" id="{C720C45D-2F93-48E5-BBDD-1C6CE3C8A8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344" t="23023" r="29529" b="25145"/>
          <a:stretch/>
        </p:blipFill>
        <p:spPr>
          <a:xfrm>
            <a:off x="7343390" y="4268239"/>
            <a:ext cx="2029071" cy="2383355"/>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0E189649-8441-47A9-82EB-4573AD24AB9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958" t="7273" r="14534" b="7273"/>
          <a:stretch/>
        </p:blipFill>
        <p:spPr>
          <a:xfrm>
            <a:off x="7395714" y="1391392"/>
            <a:ext cx="1991491" cy="1404842"/>
          </a:xfrm>
          <a:prstGeom prst="rect">
            <a:avLst/>
          </a:prstGeom>
          <a:ln>
            <a:solidFill>
              <a:schemeClr val="bg2"/>
            </a:solidFill>
          </a:ln>
          <a:effectLst>
            <a:outerShdw blurRad="292100" dist="139700" dir="2700000" algn="tl" rotWithShape="0">
              <a:srgbClr val="333333">
                <a:alpha val="65000"/>
              </a:srgbClr>
            </a:outerShdw>
          </a:effectLst>
        </p:spPr>
      </p:pic>
      <p:pic>
        <p:nvPicPr>
          <p:cNvPr id="13" name="Shape 711" descr="AWRA_HUStructure_sm.png">
            <a:extLst>
              <a:ext uri="{FF2B5EF4-FFF2-40B4-BE49-F238E27FC236}">
                <a16:creationId xmlns:a16="http://schemas.microsoft.com/office/drawing/2014/main" id="{A55B3525-8F96-4BA7-8823-63218F821E9B}"/>
              </a:ext>
            </a:extLst>
          </p:cNvPr>
          <p:cNvPicPr preferRelativeResize="0">
            <a:picLocks noChangeAspect="1"/>
          </p:cNvPicPr>
          <p:nvPr/>
        </p:nvPicPr>
        <p:blipFill rotWithShape="1">
          <a:blip r:embed="rId6">
            <a:clrChange>
              <a:clrFrom>
                <a:srgbClr val="FFFFFF"/>
              </a:clrFrom>
              <a:clrTo>
                <a:srgbClr val="FFFFFF">
                  <a:alpha val="0"/>
                </a:srgbClr>
              </a:clrTo>
            </a:clrChange>
            <a:alphaModFix/>
          </a:blip>
          <a:srcRect/>
          <a:stretch/>
        </p:blipFill>
        <p:spPr>
          <a:xfrm>
            <a:off x="9302745" y="2783454"/>
            <a:ext cx="2722240" cy="2722240"/>
          </a:xfrm>
          <a:prstGeom prst="rect">
            <a:avLst/>
          </a:prstGeom>
          <a:ln>
            <a:noFill/>
          </a:ln>
          <a:effectLst>
            <a:outerShdw blurRad="292100" dist="139700" dir="2700000" algn="tl" rotWithShape="0">
              <a:srgbClr val="333333">
                <a:alpha val="65000"/>
              </a:srgbClr>
            </a:outerShdw>
          </a:effectLst>
        </p:spPr>
      </p:pic>
      <p:sp>
        <p:nvSpPr>
          <p:cNvPr id="160" name="Shape 160"/>
          <p:cNvSpPr/>
          <p:nvPr/>
        </p:nvSpPr>
        <p:spPr>
          <a:xfrm>
            <a:off x="711999" y="1199802"/>
            <a:ext cx="6647521" cy="4866508"/>
          </a:xfrm>
          <a:prstGeom prst="rect">
            <a:avLst/>
          </a:prstGeom>
          <a:noFill/>
          <a:ln>
            <a:noFill/>
          </a:ln>
        </p:spPr>
        <p:txBody>
          <a:bodyPr lIns="91425" tIns="45700" rIns="91425" bIns="45700" anchor="t" anchorCtr="0">
            <a:noAutofit/>
          </a:bodyPr>
          <a:lstStyle/>
          <a:p>
            <a:pPr marL="285750" lvl="2" indent="-285750">
              <a:spcBef>
                <a:spcPts val="1200"/>
              </a:spcBef>
              <a:spcAft>
                <a:spcPts val="0"/>
              </a:spcAft>
              <a:buClr>
                <a:srgbClr val="006F4B"/>
              </a:buClr>
              <a:buSzPct val="75000"/>
              <a:buFont typeface="Wingdings" panose="05000000000000000000" pitchFamily="2" charset="2"/>
              <a:buChar char=""/>
              <a:defRPr/>
            </a:pPr>
            <a:r>
              <a:rPr kumimoji="0" lang="en-US" sz="1800" b="0" i="0" u="none" strike="noStrike" kern="1200" cap="none" spc="0" normalizeH="0" baseline="0" noProof="0" dirty="0">
                <a:ln>
                  <a:noFill/>
                </a:ln>
                <a:solidFill>
                  <a:srgbClr val="595959"/>
                </a:solidFill>
                <a:effectLst/>
                <a:uLnTx/>
                <a:uFillTx/>
                <a:latin typeface="Arial"/>
                <a:cs typeface="Arial"/>
                <a:sym typeface="Tahoma"/>
              </a:rPr>
              <a:t>The </a:t>
            </a:r>
            <a:r>
              <a:rPr lang="en-US" sz="1800" dirty="0">
                <a:solidFill>
                  <a:srgbClr val="595959"/>
                </a:solidFill>
                <a:latin typeface="Arial"/>
                <a:cs typeface="Arial"/>
                <a:sym typeface="Tahoma"/>
              </a:rPr>
              <a:t>National Hydrography Dataset (NHD)</a:t>
            </a:r>
            <a:r>
              <a:rPr kumimoji="0" lang="en-US" sz="1800" b="0" i="0" u="none" strike="noStrike" kern="1200" cap="none" spc="0" normalizeH="0" baseline="0" noProof="0" dirty="0">
                <a:ln>
                  <a:noFill/>
                </a:ln>
                <a:solidFill>
                  <a:srgbClr val="595959"/>
                </a:solidFill>
                <a:effectLst/>
                <a:uLnTx/>
                <a:uFillTx/>
                <a:latin typeface="Arial"/>
                <a:cs typeface="Arial"/>
                <a:sym typeface="Tahoma"/>
              </a:rPr>
              <a:t> </a:t>
            </a:r>
            <a:r>
              <a:rPr lang="en-US" sz="1800" dirty="0">
                <a:solidFill>
                  <a:srgbClr val="595959"/>
                </a:solidFill>
                <a:latin typeface="Arial"/>
                <a:cs typeface="Arial"/>
                <a:sym typeface="Tahoma"/>
              </a:rPr>
              <a:t>portfolio of datasets is the most comprehensive and current data of the Nation’s surface waters</a:t>
            </a:r>
          </a:p>
          <a:p>
            <a:pPr marL="742950" lvl="3" indent="-285750">
              <a:spcBef>
                <a:spcPts val="600"/>
              </a:spcBef>
              <a:spcAft>
                <a:spcPts val="0"/>
              </a:spcAft>
              <a:buClr>
                <a:srgbClr val="006F4B"/>
              </a:buClr>
              <a:buSzPct val="75000"/>
              <a:buFont typeface="Wingdings" panose="05000000000000000000" pitchFamily="2" charset="2"/>
              <a:buChar char=""/>
              <a:defRPr/>
            </a:pPr>
            <a:r>
              <a:rPr lang="en-US" sz="1600" dirty="0">
                <a:solidFill>
                  <a:srgbClr val="595959"/>
                </a:solidFill>
                <a:latin typeface="Arial"/>
                <a:cs typeface="Arial"/>
                <a:sym typeface="Tahoma"/>
              </a:rPr>
              <a:t>9.4 million miles stream of network, including 8 million waterbodies and over 130,000 nested hydrologic units </a:t>
            </a:r>
          </a:p>
          <a:p>
            <a:pPr marL="742950" lvl="3" indent="-285750">
              <a:spcBef>
                <a:spcPts val="600"/>
              </a:spcBef>
              <a:spcAft>
                <a:spcPts val="0"/>
              </a:spcAft>
              <a:buClr>
                <a:srgbClr val="006F4B"/>
              </a:buClr>
              <a:buSzPct val="75000"/>
              <a:buFont typeface="Wingdings" panose="05000000000000000000" pitchFamily="2" charset="2"/>
              <a:buChar char=""/>
              <a:defRPr/>
            </a:pPr>
            <a:r>
              <a:rPr lang="en-US" sz="1600" dirty="0">
                <a:solidFill>
                  <a:srgbClr val="595959"/>
                </a:solidFill>
                <a:latin typeface="Arial"/>
                <a:cs typeface="Arial"/>
                <a:sym typeface="Tahoma"/>
              </a:rPr>
              <a:t>Based on 1:24,000-scale maps</a:t>
            </a:r>
            <a:endParaRPr lang="en-US" sz="1600" dirty="0">
              <a:solidFill>
                <a:srgbClr val="595959"/>
              </a:solidFill>
              <a:latin typeface="Arial"/>
              <a:cs typeface="Arial"/>
            </a:endParaRPr>
          </a:p>
          <a:p>
            <a:pPr marL="285750" lvl="2" indent="-285750">
              <a:spcBef>
                <a:spcPts val="1200"/>
              </a:spcBef>
              <a:spcAft>
                <a:spcPts val="0"/>
              </a:spcAft>
              <a:buClr>
                <a:srgbClr val="006F4B"/>
              </a:buClr>
              <a:buSzPct val="75000"/>
              <a:buFont typeface="Wingdings" panose="05000000000000000000" pitchFamily="2" charset="2"/>
              <a:buChar char=""/>
              <a:defRPr/>
            </a:pPr>
            <a:r>
              <a:rPr kumimoji="0" lang="en-US" sz="1800" b="0" i="0" u="none" strike="noStrike" kern="1200" cap="none" spc="0" normalizeH="0" baseline="0" noProof="0" dirty="0">
                <a:ln>
                  <a:noFill/>
                </a:ln>
                <a:solidFill>
                  <a:srgbClr val="595959"/>
                </a:solidFill>
                <a:effectLst/>
                <a:uLnTx/>
                <a:uFillTx/>
                <a:latin typeface="Arial"/>
                <a:cs typeface="Arial"/>
                <a:sym typeface="Tahoma"/>
              </a:rPr>
              <a:t>NHD and </a:t>
            </a:r>
            <a:r>
              <a:rPr lang="en-US" sz="1800" dirty="0">
                <a:solidFill>
                  <a:srgbClr val="595959"/>
                </a:solidFill>
                <a:latin typeface="Arial"/>
                <a:cs typeface="Arial"/>
                <a:sym typeface="Tahoma"/>
              </a:rPr>
              <a:t>Watershed Boundary Dataset (WBD)</a:t>
            </a:r>
            <a:r>
              <a:rPr kumimoji="0" lang="en-US" sz="1800" b="0" i="0" u="none" strike="noStrike" kern="1200" cap="none" spc="0" normalizeH="0" baseline="0" noProof="0" dirty="0">
                <a:ln>
                  <a:noFill/>
                </a:ln>
                <a:solidFill>
                  <a:srgbClr val="595959"/>
                </a:solidFill>
                <a:effectLst/>
                <a:uLnTx/>
                <a:uFillTx/>
                <a:latin typeface="Arial"/>
                <a:cs typeface="Arial"/>
                <a:sym typeface="Tahoma"/>
              </a:rPr>
              <a:t> leverage local knowledge and updates through a stewardship program with participants from 4</a:t>
            </a:r>
            <a:r>
              <a:rPr kumimoji="0" lang="en-US" sz="1800" b="0" i="0" u="none" strike="noStrike" kern="1200" cap="none" spc="0" normalizeH="0" baseline="0" noProof="0" dirty="0">
                <a:ln>
                  <a:noFill/>
                </a:ln>
                <a:solidFill>
                  <a:srgbClr val="595959"/>
                </a:solidFill>
                <a:effectLst/>
                <a:uLnTx/>
                <a:uFillTx/>
                <a:latin typeface="Arial"/>
                <a:cs typeface="Arial"/>
              </a:rPr>
              <a:t>1 states and Washington DC</a:t>
            </a:r>
            <a:endParaRPr lang="en-US" sz="1800" b="0" i="0" u="none" strike="noStrike" kern="1200" cap="none" spc="0" normalizeH="0" baseline="0" noProof="0" dirty="0">
              <a:ln>
                <a:noFill/>
              </a:ln>
              <a:solidFill>
                <a:srgbClr val="595959"/>
              </a:solidFill>
              <a:effectLst/>
              <a:uLnTx/>
              <a:uFillTx/>
              <a:latin typeface="Arial"/>
              <a:cs typeface="Arial"/>
            </a:endParaRPr>
          </a:p>
          <a:p>
            <a:pPr marL="285750" indent="-285750">
              <a:spcBef>
                <a:spcPts val="1200"/>
              </a:spcBef>
              <a:spcAft>
                <a:spcPts val="0"/>
              </a:spcAft>
              <a:buClr>
                <a:srgbClr val="006F4B"/>
              </a:buClr>
              <a:buSzPct val="75000"/>
              <a:buFont typeface="Wingdings" panose="05000000000000000000" pitchFamily="2" charset="2"/>
              <a:buChar char=""/>
              <a:defRPr/>
            </a:pPr>
            <a:r>
              <a:rPr kumimoji="0" lang="en-US" sz="1800" i="0" u="none" strike="noStrike" kern="1200" cap="none" spc="0" normalizeH="0" baseline="0" noProof="0" dirty="0">
                <a:ln>
                  <a:noFill/>
                </a:ln>
                <a:solidFill>
                  <a:srgbClr val="595959"/>
                </a:solidFill>
                <a:effectLst/>
                <a:uLnTx/>
                <a:uFillTx/>
                <a:latin typeface="Arial"/>
                <a:ea typeface="Arial"/>
                <a:cs typeface="Arial"/>
                <a:sym typeface="Arial"/>
              </a:rPr>
              <a:t>Updates are not uniform</a:t>
            </a:r>
            <a:endParaRPr lang="en-US" sz="1800" i="0" u="none" strike="noStrike" kern="1200" cap="none" spc="0" normalizeH="0" baseline="0" noProof="0" dirty="0">
              <a:ln>
                <a:noFill/>
              </a:ln>
              <a:solidFill>
                <a:srgbClr val="595959"/>
              </a:solidFill>
              <a:effectLst/>
              <a:uLnTx/>
              <a:uFillTx/>
              <a:latin typeface="Arial"/>
              <a:ea typeface="Arial"/>
              <a:cs typeface="Arial"/>
            </a:endParaRPr>
          </a:p>
          <a:p>
            <a:pPr marL="742950" lvl="1" indent="-285750">
              <a:spcBef>
                <a:spcPts val="600"/>
              </a:spcBef>
              <a:spcAft>
                <a:spcPts val="0"/>
              </a:spcAft>
              <a:buClr>
                <a:srgbClr val="006F4B"/>
              </a:buClr>
              <a:buSzPct val="75000"/>
              <a:buFont typeface="Wingdings" panose="05000000000000000000" pitchFamily="2" charset="2"/>
              <a:buChar char=""/>
              <a:defRPr/>
            </a:pPr>
            <a:r>
              <a:rPr lang="en-US" sz="1600" dirty="0">
                <a:solidFill>
                  <a:srgbClr val="595959"/>
                </a:solidFill>
                <a:latin typeface="Arial"/>
                <a:ea typeface="Arial"/>
                <a:cs typeface="Arial"/>
                <a:sym typeface="Arial"/>
              </a:rPr>
              <a:t>S</a:t>
            </a:r>
            <a:r>
              <a:rPr kumimoji="0" lang="en-US" sz="1600" i="0" u="none" strike="noStrike" kern="1200" cap="none" spc="0" normalizeH="0" baseline="0" noProof="0" dirty="0" err="1">
                <a:ln>
                  <a:noFill/>
                </a:ln>
                <a:solidFill>
                  <a:srgbClr val="595959"/>
                </a:solidFill>
                <a:effectLst/>
                <a:uLnTx/>
                <a:uFillTx/>
                <a:latin typeface="Arial"/>
                <a:ea typeface="Arial"/>
                <a:cs typeface="Arial"/>
                <a:sym typeface="Arial"/>
              </a:rPr>
              <a:t>ome</a:t>
            </a:r>
            <a:r>
              <a:rPr kumimoji="0" lang="en-US" sz="1600" i="0" u="none" strike="noStrike" kern="1200" cap="none" spc="0" normalizeH="0" baseline="0" noProof="0" dirty="0">
                <a:ln>
                  <a:noFill/>
                </a:ln>
                <a:solidFill>
                  <a:srgbClr val="595959"/>
                </a:solidFill>
                <a:effectLst/>
                <a:uLnTx/>
                <a:uFillTx/>
                <a:latin typeface="Arial"/>
                <a:ea typeface="Arial"/>
                <a:cs typeface="Arial"/>
                <a:sym typeface="Arial"/>
              </a:rPr>
              <a:t> areas </a:t>
            </a:r>
            <a:r>
              <a:rPr lang="en-US" sz="1600" dirty="0">
                <a:solidFill>
                  <a:srgbClr val="595959"/>
                </a:solidFill>
                <a:latin typeface="Arial"/>
                <a:ea typeface="Arial"/>
                <a:cs typeface="Arial"/>
                <a:sym typeface="Arial"/>
              </a:rPr>
              <a:t>have been</a:t>
            </a:r>
            <a:r>
              <a:rPr kumimoji="0" lang="en-US" sz="1600" i="0" u="none" strike="noStrike" kern="1200" cap="none" spc="0" normalizeH="0" baseline="0" noProof="0" dirty="0">
                <a:ln>
                  <a:noFill/>
                </a:ln>
                <a:solidFill>
                  <a:srgbClr val="595959"/>
                </a:solidFill>
                <a:effectLst/>
                <a:uLnTx/>
                <a:uFillTx/>
                <a:latin typeface="Arial"/>
                <a:ea typeface="Arial"/>
                <a:cs typeface="Arial"/>
                <a:sym typeface="Arial"/>
              </a:rPr>
              <a:t> updated; others untouched and based on older information – sometimes 40+ years old</a:t>
            </a:r>
            <a:r>
              <a:rPr lang="en-US" sz="1600" dirty="0">
                <a:solidFill>
                  <a:srgbClr val="595959"/>
                </a:solidFill>
                <a:latin typeface="Arial"/>
                <a:ea typeface="Arial"/>
                <a:cs typeface="Arial"/>
                <a:sym typeface="Arial"/>
              </a:rPr>
              <a:t> </a:t>
            </a:r>
            <a:endParaRPr lang="en-US" sz="1600" i="0" u="none" strike="noStrike" kern="1200" cap="none" spc="0" normalizeH="0" baseline="0" noProof="0" dirty="0">
              <a:ln>
                <a:noFill/>
              </a:ln>
              <a:solidFill>
                <a:srgbClr val="595959"/>
              </a:solidFill>
              <a:effectLst/>
              <a:uLnTx/>
              <a:uFillTx/>
              <a:latin typeface="Arial"/>
              <a:ea typeface="Arial"/>
              <a:cs typeface="Arial"/>
            </a:endParaRPr>
          </a:p>
          <a:p>
            <a:pPr marL="742950" lvl="1" indent="-285750">
              <a:spcBef>
                <a:spcPts val="600"/>
              </a:spcBef>
              <a:spcAft>
                <a:spcPts val="0"/>
              </a:spcAft>
              <a:buClr>
                <a:srgbClr val="006F4B"/>
              </a:buClr>
              <a:buSzPct val="75000"/>
              <a:buFont typeface="Wingdings" panose="05000000000000000000" pitchFamily="2" charset="2"/>
              <a:buChar char=""/>
              <a:defRPr/>
            </a:pPr>
            <a:r>
              <a:rPr kumimoji="0" lang="en-US" sz="1600" i="0" u="none" strike="noStrike" kern="1200" cap="none" spc="0" normalizeH="0" baseline="0" noProof="0" dirty="0">
                <a:ln>
                  <a:noFill/>
                </a:ln>
                <a:solidFill>
                  <a:srgbClr val="595959"/>
                </a:solidFill>
                <a:effectLst/>
                <a:uLnTx/>
                <a:uFillTx/>
                <a:latin typeface="Arial"/>
                <a:ea typeface="Arial"/>
                <a:cs typeface="Arial"/>
                <a:sym typeface="Arial"/>
              </a:rPr>
              <a:t>National consistency of data quality has decreased over time</a:t>
            </a:r>
            <a:endParaRPr lang="en-US" sz="1600" i="0" u="none" strike="noStrike" kern="1200" cap="none" spc="0" normalizeH="0" baseline="0" noProof="0" dirty="0">
              <a:ln>
                <a:noFill/>
              </a:ln>
              <a:solidFill>
                <a:srgbClr val="595959"/>
              </a:solidFill>
              <a:effectLst/>
              <a:uLnTx/>
              <a:uFillTx/>
              <a:latin typeface="Arial"/>
              <a:ea typeface="Arial"/>
              <a:cs typeface="Arial"/>
            </a:endParaRPr>
          </a:p>
          <a:p>
            <a:pPr marL="742950" lvl="1" indent="-285750">
              <a:spcBef>
                <a:spcPts val="600"/>
              </a:spcBef>
              <a:spcAft>
                <a:spcPts val="0"/>
              </a:spcAft>
              <a:buClr>
                <a:srgbClr val="006F4B"/>
              </a:buClr>
              <a:buSzPct val="75000"/>
              <a:buFont typeface="Wingdings" panose="05000000000000000000" pitchFamily="2" charset="2"/>
              <a:buChar char=""/>
              <a:defRPr/>
            </a:pPr>
            <a:r>
              <a:rPr kumimoji="0" lang="en-US" sz="1600" i="0" u="none" strike="noStrike" kern="1200" cap="none" spc="0" normalizeH="0" baseline="0" noProof="0" dirty="0">
                <a:ln>
                  <a:noFill/>
                </a:ln>
                <a:solidFill>
                  <a:srgbClr val="595959"/>
                </a:solidFill>
                <a:effectLst/>
                <a:uLnTx/>
                <a:uFillTx/>
                <a:latin typeface="Arial"/>
                <a:ea typeface="Arial"/>
                <a:cs typeface="Arial"/>
                <a:sym typeface="Arial"/>
              </a:rPr>
              <a:t>NHD surface water </a:t>
            </a:r>
            <a:r>
              <a:rPr lang="en-US" sz="1600" dirty="0">
                <a:solidFill>
                  <a:srgbClr val="595959"/>
                </a:solidFill>
                <a:latin typeface="Arial"/>
                <a:ea typeface="Arial"/>
                <a:cs typeface="Arial"/>
                <a:sym typeface="Arial"/>
              </a:rPr>
              <a:t>features don’t</a:t>
            </a:r>
            <a:r>
              <a:rPr kumimoji="0" lang="en-US" sz="1600" i="0" u="none" strike="noStrike" kern="1200" cap="none" spc="0" normalizeH="0" baseline="0" noProof="0" dirty="0">
                <a:ln>
                  <a:noFill/>
                </a:ln>
                <a:solidFill>
                  <a:srgbClr val="595959"/>
                </a:solidFill>
                <a:effectLst/>
                <a:uLnTx/>
                <a:uFillTx/>
                <a:latin typeface="Arial"/>
                <a:ea typeface="Arial"/>
                <a:cs typeface="Arial"/>
                <a:sym typeface="Arial"/>
              </a:rPr>
              <a:t> align well with highly accurate 3D Elevation Program data</a:t>
            </a:r>
            <a:endParaRPr lang="en-US" sz="1600" i="0" u="none" strike="noStrike" kern="1200" cap="none" spc="0" normalizeH="0" baseline="0" noProof="0" dirty="0">
              <a:ln>
                <a:noFill/>
              </a:ln>
              <a:solidFill>
                <a:srgbClr val="595959"/>
              </a:solidFill>
              <a:effectLst/>
              <a:uLnTx/>
              <a:uFillTx/>
              <a:latin typeface="Arial"/>
              <a:ea typeface="Arial"/>
              <a:cs typeface="Arial"/>
            </a:endParaRPr>
          </a:p>
        </p:txBody>
      </p:sp>
      <p:sp>
        <p:nvSpPr>
          <p:cNvPr id="3" name="Title 2">
            <a:extLst>
              <a:ext uri="{FF2B5EF4-FFF2-40B4-BE49-F238E27FC236}">
                <a16:creationId xmlns:a16="http://schemas.microsoft.com/office/drawing/2014/main" id="{F62BD581-D8BB-4758-99E1-1663229C7026}"/>
              </a:ext>
            </a:extLst>
          </p:cNvPr>
          <p:cNvSpPr>
            <a:spLocks noGrp="1"/>
          </p:cNvSpPr>
          <p:nvPr>
            <p:ph type="title"/>
          </p:nvPr>
        </p:nvSpPr>
        <p:spPr/>
        <p:txBody>
          <a:bodyPr/>
          <a:lstStyle/>
          <a:p>
            <a:r>
              <a:rPr lang="en-US" sz="3200" dirty="0"/>
              <a:t>Previous Approach to National Hydrography Datasets</a:t>
            </a:r>
            <a:endParaRPr lang="en-US" sz="4000" dirty="0"/>
          </a:p>
        </p:txBody>
      </p:sp>
    </p:spTree>
    <p:custDataLst>
      <p:tags r:id="rId1"/>
    </p:custDataLst>
    <p:extLst>
      <p:ext uri="{BB962C8B-B14F-4D97-AF65-F5344CB8AC3E}">
        <p14:creationId xmlns:p14="http://schemas.microsoft.com/office/powerpoint/2010/main" val="518179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7" name="Title 1">
            <a:extLst>
              <a:ext uri="{FF2B5EF4-FFF2-40B4-BE49-F238E27FC236}">
                <a16:creationId xmlns:a16="http://schemas.microsoft.com/office/drawing/2014/main" id="{55000A68-28A3-4280-A61B-2FA30A9A472D}"/>
              </a:ext>
            </a:extLst>
          </p:cNvPr>
          <p:cNvSpPr txBox="1">
            <a:spLocks/>
          </p:cNvSpPr>
          <p:nvPr/>
        </p:nvSpPr>
        <p:spPr>
          <a:xfrm>
            <a:off x="580330" y="591445"/>
            <a:ext cx="10075084" cy="615748"/>
          </a:xfrm>
        </p:spPr>
        <p:txBody>
          <a:bodyPr lIns="91440" tIns="45720" rIns="91440" bIns="45720"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0"/>
              </a:spcAft>
              <a:buClr>
                <a:srgbClr val="000000"/>
              </a:buClr>
              <a:buSzPct val="110000"/>
              <a:buFont typeface="Arial"/>
              <a:buNone/>
              <a:tabLst/>
              <a:defRPr/>
            </a:pPr>
            <a:r>
              <a:rPr kumimoji="0" lang="en-US" sz="3200" b="0" i="0" u="none" strike="noStrike" kern="1200" cap="none" spc="0" normalizeH="0" baseline="0" noProof="0">
                <a:ln>
                  <a:noFill/>
                </a:ln>
                <a:solidFill>
                  <a:srgbClr val="006F4B"/>
                </a:solidFill>
                <a:effectLst/>
                <a:uLnTx/>
                <a:uFillTx/>
                <a:latin typeface="Arial"/>
                <a:cs typeface="Arial"/>
                <a:sym typeface="Arial"/>
              </a:rPr>
              <a:t>Hydrography Derived from Elevation Offers a Solution!</a:t>
            </a:r>
          </a:p>
        </p:txBody>
      </p:sp>
      <p:sp>
        <p:nvSpPr>
          <p:cNvPr id="8" name="Text Placeholder 4">
            <a:extLst>
              <a:ext uri="{FF2B5EF4-FFF2-40B4-BE49-F238E27FC236}">
                <a16:creationId xmlns:a16="http://schemas.microsoft.com/office/drawing/2014/main" id="{3359A7F0-D7E0-4212-AB7C-82196B8CEFF0}"/>
              </a:ext>
            </a:extLst>
          </p:cNvPr>
          <p:cNvSpPr txBox="1">
            <a:spLocks/>
          </p:cNvSpPr>
          <p:nvPr/>
        </p:nvSpPr>
        <p:spPr>
          <a:xfrm>
            <a:off x="580331" y="1110936"/>
            <a:ext cx="9305074" cy="395183"/>
          </a:xfr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0"/>
              </a:spcAft>
              <a:buClr>
                <a:srgbClr val="000000"/>
              </a:buClr>
              <a:buSzPct val="110000"/>
              <a:buFont typeface="Arial"/>
              <a:buNone/>
              <a:tabLst/>
              <a:defRPr/>
            </a:pPr>
            <a:r>
              <a:rPr kumimoji="0" lang="en-US" sz="2400" b="0" i="0" u="none" strike="noStrike" kern="1200" cap="none" spc="0" normalizeH="0" baseline="0" noProof="0">
                <a:ln>
                  <a:noFill/>
                </a:ln>
                <a:solidFill>
                  <a:srgbClr val="0070C0"/>
                </a:solidFill>
                <a:effectLst/>
                <a:uLnTx/>
                <a:uFillTx/>
                <a:latin typeface="Arial"/>
                <a:ea typeface="Tahoma"/>
                <a:cs typeface="Tahoma"/>
                <a:sym typeface="Tahoma"/>
              </a:rPr>
              <a:t>Introducing the 3D Hydrography Program (3DHP)</a:t>
            </a:r>
          </a:p>
        </p:txBody>
      </p:sp>
      <p:sp>
        <p:nvSpPr>
          <p:cNvPr id="17" name="Shape 160">
            <a:extLst>
              <a:ext uri="{FF2B5EF4-FFF2-40B4-BE49-F238E27FC236}">
                <a16:creationId xmlns:a16="http://schemas.microsoft.com/office/drawing/2014/main" id="{4AD55C52-3CF1-4F5A-AF13-D7DE2B084909}"/>
              </a:ext>
            </a:extLst>
          </p:cNvPr>
          <p:cNvSpPr/>
          <p:nvPr/>
        </p:nvSpPr>
        <p:spPr>
          <a:xfrm>
            <a:off x="657874" y="1628503"/>
            <a:ext cx="7153399" cy="4310744"/>
          </a:xfrm>
          <a:prstGeom prst="rect">
            <a:avLst/>
          </a:prstGeom>
          <a:noFill/>
          <a:ln>
            <a:noFill/>
          </a:ln>
        </p:spPr>
        <p:txBody>
          <a:bodyPr lIns="91425" tIns="45700" rIns="91425" bIns="45700" anchor="t" anchorCtr="0">
            <a:noAutofit/>
          </a:bodyPr>
          <a:lstStyle/>
          <a:p>
            <a:pPr marL="285750" indent="-285750">
              <a:spcBef>
                <a:spcPts val="1200"/>
              </a:spcBef>
              <a:spcAft>
                <a:spcPts val="0"/>
              </a:spcAft>
              <a:buClr>
                <a:srgbClr val="006F4B"/>
              </a:buClr>
              <a:buSzPct val="75000"/>
              <a:buFont typeface="Wingdings" panose="05000000000000000000" pitchFamily="2" charset="2"/>
              <a:buChar char=""/>
              <a:defRPr/>
            </a:pPr>
            <a:r>
              <a:rPr kumimoji="0" lang="en-US" sz="1600" b="0" i="0" u="none" strike="noStrike" kern="1200" cap="none" spc="0" normalizeH="0" baseline="0" noProof="0">
                <a:ln>
                  <a:noFill/>
                </a:ln>
                <a:solidFill>
                  <a:schemeClr val="tx1">
                    <a:lumMod val="65000"/>
                    <a:lumOff val="35000"/>
                  </a:schemeClr>
                </a:solidFill>
                <a:effectLst/>
                <a:uLnTx/>
                <a:uFillTx/>
                <a:latin typeface="Arial"/>
                <a:ea typeface="Tahoma"/>
                <a:cs typeface="Tahoma"/>
                <a:sym typeface="Tahoma"/>
              </a:rPr>
              <a:t>3DHP </a:t>
            </a:r>
            <a:r>
              <a:rPr lang="en-US" sz="1600">
                <a:solidFill>
                  <a:schemeClr val="tx1">
                    <a:lumMod val="65000"/>
                    <a:lumOff val="35000"/>
                  </a:schemeClr>
                </a:solidFill>
                <a:latin typeface="Tahoma"/>
                <a:ea typeface="Tahoma"/>
                <a:cs typeface="Tahoma"/>
                <a:sym typeface="Tahoma"/>
              </a:rPr>
              <a:t>will provide</a:t>
            </a:r>
            <a:r>
              <a:rPr kumimoji="0" lang="en-US" sz="1600" b="0" i="0" u="none" strike="noStrike" kern="1200" cap="none" spc="0" normalizeH="0" baseline="0" noProof="0">
                <a:ln>
                  <a:noFill/>
                </a:ln>
                <a:solidFill>
                  <a:schemeClr val="tx1">
                    <a:lumMod val="65000"/>
                    <a:lumOff val="35000"/>
                  </a:schemeClr>
                </a:solidFill>
                <a:effectLst/>
                <a:uLnTx/>
                <a:uFillTx/>
                <a:latin typeface="Arial"/>
                <a:ea typeface="Tahoma"/>
                <a:cs typeface="Tahoma"/>
                <a:sym typeface="Tahoma"/>
              </a:rPr>
              <a:t> national consistency while meeting local needs</a:t>
            </a:r>
            <a:endParaRPr lang="en-US" sz="1600">
              <a:solidFill>
                <a:schemeClr val="tx1">
                  <a:lumMod val="65000"/>
                  <a:lumOff val="35000"/>
                </a:schemeClr>
              </a:solidFill>
              <a:latin typeface="Arial"/>
              <a:ea typeface="Arial"/>
              <a:cs typeface="Arial"/>
              <a:sym typeface="Arial"/>
            </a:endParaRPr>
          </a:p>
          <a:p>
            <a:pPr marL="285750" lvl="0" indent="-285750">
              <a:spcBef>
                <a:spcPts val="1200"/>
              </a:spcBef>
              <a:spcAft>
                <a:spcPts val="0"/>
              </a:spcAft>
              <a:buClr>
                <a:srgbClr val="006F4B"/>
              </a:buClr>
              <a:buSzPct val="75000"/>
              <a:buFont typeface="Wingdings" panose="05000000000000000000" pitchFamily="2" charset="2"/>
              <a:buChar char=""/>
              <a:defRPr/>
            </a:pPr>
            <a:r>
              <a:rPr lang="en-US" sz="1600">
                <a:solidFill>
                  <a:srgbClr val="595959"/>
                </a:solidFill>
                <a:latin typeface="Arial"/>
                <a:ea typeface="Arial"/>
                <a:cs typeface="Arial"/>
                <a:sym typeface="Arial"/>
              </a:rPr>
              <a:t>Goal to acquire new hydrography standardized to align vertically, horizontally, and temporally with 3DEP data, as well as other improvements</a:t>
            </a:r>
            <a:endParaRPr lang="en-US" sz="1600">
              <a:solidFill>
                <a:srgbClr val="595959"/>
              </a:solidFill>
              <a:latin typeface="Arial"/>
              <a:ea typeface="Arial"/>
              <a:cs typeface="Arial"/>
            </a:endParaRPr>
          </a:p>
          <a:p>
            <a:pPr marL="742950" lvl="1" indent="-285750">
              <a:spcBef>
                <a:spcPts val="600"/>
              </a:spcBef>
              <a:spcAft>
                <a:spcPts val="0"/>
              </a:spcAft>
              <a:buClr>
                <a:srgbClr val="006F4B"/>
              </a:buClr>
              <a:buSzPct val="75000"/>
              <a:buFont typeface="Wingdings" panose="05000000000000000000" pitchFamily="2" charset="2"/>
              <a:buChar char=""/>
              <a:defRPr/>
            </a:pPr>
            <a:r>
              <a:rPr lang="en-US" sz="1400">
                <a:solidFill>
                  <a:srgbClr val="595959"/>
                </a:solidFill>
                <a:latin typeface="Arial"/>
                <a:ea typeface="Arial"/>
                <a:cs typeface="Arial"/>
                <a:sym typeface="Arial"/>
              </a:rPr>
              <a:t>Supports national and regional-level issues like flooding, contaminant spills, water quality and quantity, drought, climate change, etc.</a:t>
            </a:r>
            <a:endParaRPr lang="en-US" sz="1400">
              <a:solidFill>
                <a:srgbClr val="595959"/>
              </a:solidFill>
              <a:latin typeface="Arial"/>
              <a:ea typeface="Arial"/>
              <a:cs typeface="Arial"/>
            </a:endParaRPr>
          </a:p>
          <a:p>
            <a:pPr marL="742950" lvl="1" indent="-285750">
              <a:spcBef>
                <a:spcPts val="600"/>
              </a:spcBef>
              <a:spcAft>
                <a:spcPts val="0"/>
              </a:spcAft>
              <a:buClr>
                <a:srgbClr val="006F4B"/>
              </a:buClr>
              <a:buSzPct val="75000"/>
              <a:buFont typeface="Wingdings" panose="05000000000000000000" pitchFamily="2" charset="2"/>
              <a:buChar char=""/>
              <a:defRPr/>
            </a:pPr>
            <a:r>
              <a:rPr lang="en-US" sz="1400">
                <a:solidFill>
                  <a:srgbClr val="595959"/>
                </a:solidFill>
                <a:latin typeface="Arial"/>
                <a:ea typeface="Arial"/>
                <a:cs typeface="Arial"/>
                <a:sym typeface="Arial"/>
              </a:rPr>
              <a:t>Supports more accurate, updated modeling and analysis capabilities</a:t>
            </a:r>
            <a:endParaRPr lang="en-US" sz="1400">
              <a:solidFill>
                <a:srgbClr val="595959"/>
              </a:solidFill>
              <a:latin typeface="Arial"/>
              <a:ea typeface="Arial"/>
              <a:cs typeface="Arial"/>
            </a:endParaRPr>
          </a:p>
          <a:p>
            <a:pPr marL="742950" lvl="1" indent="-285750">
              <a:spcBef>
                <a:spcPts val="600"/>
              </a:spcBef>
              <a:spcAft>
                <a:spcPts val="0"/>
              </a:spcAft>
              <a:buClr>
                <a:srgbClr val="006F4B"/>
              </a:buClr>
              <a:buSzPct val="75000"/>
              <a:buFont typeface="Wingdings" panose="05000000000000000000" pitchFamily="2" charset="2"/>
              <a:buChar char=""/>
              <a:defRPr/>
            </a:pPr>
            <a:r>
              <a:rPr lang="en-US" sz="1400">
                <a:solidFill>
                  <a:srgbClr val="595959"/>
                </a:solidFill>
                <a:latin typeface="Arial"/>
                <a:ea typeface="Arial"/>
                <a:cs typeface="Arial"/>
                <a:sym typeface="Arial"/>
              </a:rPr>
              <a:t>Supports sharing of water data as the geospatial framework underpinning the internet of water</a:t>
            </a:r>
            <a:endParaRPr lang="en-US" sz="1400">
              <a:solidFill>
                <a:srgbClr val="595959"/>
              </a:solidFill>
              <a:latin typeface="Arial"/>
              <a:ea typeface="Arial"/>
              <a:cs typeface="Arial"/>
            </a:endParaRPr>
          </a:p>
          <a:p>
            <a:pPr marL="285750" indent="-285750">
              <a:spcBef>
                <a:spcPts val="1800"/>
              </a:spcBef>
              <a:spcAft>
                <a:spcPts val="0"/>
              </a:spcAft>
              <a:buClr>
                <a:srgbClr val="006F4B"/>
              </a:buClr>
              <a:buSzPct val="75000"/>
              <a:buFont typeface="Wingdings" panose="05000000000000000000" pitchFamily="2" charset="2"/>
              <a:buChar char=""/>
              <a:defRPr/>
            </a:pPr>
            <a:r>
              <a:rPr lang="en-US" sz="1600">
                <a:solidFill>
                  <a:srgbClr val="595959"/>
                </a:solidFill>
                <a:latin typeface="Arial"/>
                <a:ea typeface="Arial"/>
                <a:cs typeface="Arial"/>
                <a:sym typeface="Arial"/>
              </a:rPr>
              <a:t>Data acquisition process to follow 3DEP Best Practices including coordinated governance and data acquisition</a:t>
            </a:r>
            <a:endParaRPr lang="en-US" sz="1600">
              <a:solidFill>
                <a:srgbClr val="595959"/>
              </a:solidFill>
              <a:latin typeface="Arial"/>
              <a:ea typeface="Arial"/>
              <a:cs typeface="Arial"/>
            </a:endParaRPr>
          </a:p>
          <a:p>
            <a:pPr marL="285750" indent="-285750">
              <a:spcBef>
                <a:spcPts val="1800"/>
              </a:spcBef>
              <a:spcAft>
                <a:spcPts val="0"/>
              </a:spcAft>
              <a:buClr>
                <a:srgbClr val="006F4B"/>
              </a:buClr>
              <a:buSzPct val="75000"/>
              <a:buFont typeface="Wingdings" panose="05000000000000000000" pitchFamily="2" charset="2"/>
              <a:buChar char=""/>
              <a:defRPr/>
            </a:pPr>
            <a:r>
              <a:rPr lang="en-US" sz="1600">
                <a:solidFill>
                  <a:srgbClr val="595959"/>
                </a:solidFill>
                <a:latin typeface="Arial"/>
                <a:ea typeface="Arial"/>
                <a:cs typeface="Arial"/>
              </a:rPr>
              <a:t>Building on decades of work and concepts from current hydrography products</a:t>
            </a:r>
          </a:p>
        </p:txBody>
      </p:sp>
      <p:pic>
        <p:nvPicPr>
          <p:cNvPr id="16" name="Shape 748">
            <a:extLst>
              <a:ext uri="{FF2B5EF4-FFF2-40B4-BE49-F238E27FC236}">
                <a16:creationId xmlns:a16="http://schemas.microsoft.com/office/drawing/2014/main" id="{9DE7DC04-D0B7-4822-AD66-AF2D88419964}"/>
              </a:ext>
            </a:extLst>
          </p:cNvPr>
          <p:cNvPicPr preferRelativeResize="0">
            <a:picLocks noChangeAspect="1"/>
          </p:cNvPicPr>
          <p:nvPr/>
        </p:nvPicPr>
        <p:blipFill rotWithShape="1">
          <a:blip r:embed="rId3">
            <a:clrChange>
              <a:clrFrom>
                <a:srgbClr val="E7E7E0"/>
              </a:clrFrom>
              <a:clrTo>
                <a:srgbClr val="E7E7E0">
                  <a:alpha val="0"/>
                </a:srgbClr>
              </a:clrTo>
            </a:clrChange>
            <a:alphaModFix/>
            <a:duotone>
              <a:prstClr val="black"/>
              <a:srgbClr val="008FFA">
                <a:tint val="45000"/>
                <a:satMod val="400000"/>
              </a:srgbClr>
            </a:duotone>
          </a:blip>
          <a:srcRect r="1695"/>
          <a:stretch/>
        </p:blipFill>
        <p:spPr>
          <a:xfrm>
            <a:off x="8496790" y="3794405"/>
            <a:ext cx="3355575" cy="2238507"/>
          </a:xfrm>
          <a:prstGeom prst="rect">
            <a:avLst/>
          </a:prstGeom>
          <a:ln>
            <a:noFill/>
          </a:ln>
          <a:effectLst>
            <a:outerShdw blurRad="292100" dist="139700" dir="2700000" algn="tl" rotWithShape="0">
              <a:srgbClr val="333333">
                <a:alpha val="65000"/>
              </a:srgbClr>
            </a:outerShdw>
          </a:effectLst>
        </p:spPr>
      </p:pic>
      <p:sp>
        <p:nvSpPr>
          <p:cNvPr id="18" name="Shape 749">
            <a:extLst>
              <a:ext uri="{FF2B5EF4-FFF2-40B4-BE49-F238E27FC236}">
                <a16:creationId xmlns:a16="http://schemas.microsoft.com/office/drawing/2014/main" id="{7F30426F-8DC5-413C-AA7A-9AD7525BF186}"/>
              </a:ext>
            </a:extLst>
          </p:cNvPr>
          <p:cNvSpPr txBox="1"/>
          <p:nvPr/>
        </p:nvSpPr>
        <p:spPr>
          <a:xfrm>
            <a:off x="8436991" y="4094902"/>
            <a:ext cx="2789656" cy="1490002"/>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BC5FBC"/>
              </a:buClr>
              <a:buSzPct val="25000"/>
              <a:buFont typeface="Wingdings" panose="05000000000000000000" pitchFamily="2" charset="2"/>
              <a:buNone/>
              <a:tabLst/>
              <a:defRPr/>
            </a:pPr>
            <a:r>
              <a:rPr kumimoji="0" lang="en-US" sz="2400" b="0" i="0" u="none" strike="noStrike" kern="0" cap="none" spc="0" normalizeH="0" baseline="0" noProof="0">
                <a:ln>
                  <a:noFill/>
                </a:ln>
                <a:solidFill>
                  <a:srgbClr val="FFFFFF"/>
                </a:solidFill>
                <a:effectLst/>
                <a:uLnTx/>
                <a:uFillTx/>
                <a:latin typeface="Arial"/>
                <a:ea typeface="Tahoma"/>
                <a:cs typeface="Tahoma"/>
                <a:sym typeface="Tahoma"/>
              </a:rPr>
              <a:t>Nationally consistent </a:t>
            </a:r>
          </a:p>
          <a:p>
            <a:pPr marL="0" marR="0" lvl="0" indent="0" algn="ctr" defTabSz="914400" rtl="0" eaLnBrk="1" fontAlgn="auto" latinLnBrk="0" hangingPunct="1">
              <a:lnSpc>
                <a:spcPct val="100000"/>
              </a:lnSpc>
              <a:spcBef>
                <a:spcPts val="0"/>
              </a:spcBef>
              <a:spcAft>
                <a:spcPts val="0"/>
              </a:spcAft>
              <a:buClr>
                <a:srgbClr val="BC5FBC"/>
              </a:buClr>
              <a:buSzPct val="25000"/>
              <a:buFont typeface="Wingdings" panose="05000000000000000000" pitchFamily="2" charset="2"/>
              <a:buNone/>
              <a:tabLst/>
              <a:defRPr/>
            </a:pPr>
            <a:r>
              <a:rPr kumimoji="0" lang="en-US" sz="2400" b="0" i="0" u="none" strike="noStrike" kern="0" cap="none" spc="0" normalizeH="0" baseline="0" noProof="0">
                <a:ln>
                  <a:noFill/>
                </a:ln>
                <a:solidFill>
                  <a:srgbClr val="FFFFFF"/>
                </a:solidFill>
                <a:effectLst/>
                <a:uLnTx/>
                <a:uFillTx/>
                <a:latin typeface="Arial"/>
                <a:ea typeface="Tahoma"/>
                <a:cs typeface="Tahoma"/>
                <a:sym typeface="Tahoma"/>
              </a:rPr>
              <a:t>3DHP Data</a:t>
            </a:r>
          </a:p>
        </p:txBody>
      </p:sp>
      <p:sp>
        <p:nvSpPr>
          <p:cNvPr id="19" name="Arrow: Down 18">
            <a:extLst>
              <a:ext uri="{FF2B5EF4-FFF2-40B4-BE49-F238E27FC236}">
                <a16:creationId xmlns:a16="http://schemas.microsoft.com/office/drawing/2014/main" id="{6998C199-90DD-4776-BDB2-DB2D3D3B04F5}"/>
              </a:ext>
            </a:extLst>
          </p:cNvPr>
          <p:cNvSpPr/>
          <p:nvPr/>
        </p:nvSpPr>
        <p:spPr>
          <a:xfrm rot="19639389">
            <a:off x="9698931" y="2757295"/>
            <a:ext cx="900405" cy="1376809"/>
          </a:xfrm>
          <a:prstGeom prst="downArrow">
            <a:avLst/>
          </a:prstGeom>
          <a:gradFill flip="none" rotWithShape="1">
            <a:gsLst>
              <a:gs pos="0">
                <a:srgbClr val="006F4B">
                  <a:alpha val="48000"/>
                </a:srgbClr>
              </a:gs>
              <a:gs pos="100000">
                <a:srgbClr val="2D4C69"/>
              </a:gs>
            </a:gsLst>
            <a:lin ang="5400000" scaled="1"/>
            <a:tileRect/>
          </a:gradFill>
          <a:ln>
            <a:noFill/>
          </a:ln>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a:p>
        </p:txBody>
      </p:sp>
      <p:grpSp>
        <p:nvGrpSpPr>
          <p:cNvPr id="20" name="Group 19">
            <a:extLst>
              <a:ext uri="{FF2B5EF4-FFF2-40B4-BE49-F238E27FC236}">
                <a16:creationId xmlns:a16="http://schemas.microsoft.com/office/drawing/2014/main" id="{D0EC72B4-AEBE-47F8-97ED-5F30D9F9C5A2}"/>
              </a:ext>
            </a:extLst>
          </p:cNvPr>
          <p:cNvGrpSpPr/>
          <p:nvPr/>
        </p:nvGrpSpPr>
        <p:grpSpPr>
          <a:xfrm>
            <a:off x="7905251" y="1207193"/>
            <a:ext cx="3354338" cy="2238507"/>
            <a:chOff x="7503458" y="4341501"/>
            <a:chExt cx="3830017" cy="2346058"/>
          </a:xfrm>
        </p:grpSpPr>
        <p:pic>
          <p:nvPicPr>
            <p:cNvPr id="21" name="Shape 748">
              <a:extLst>
                <a:ext uri="{FF2B5EF4-FFF2-40B4-BE49-F238E27FC236}">
                  <a16:creationId xmlns:a16="http://schemas.microsoft.com/office/drawing/2014/main" id="{C985576C-F722-4B97-BD21-25ECA843AEDE}"/>
                </a:ext>
              </a:extLst>
            </p:cNvPr>
            <p:cNvPicPr preferRelativeResize="0"/>
            <p:nvPr/>
          </p:nvPicPr>
          <p:blipFill rotWithShape="1">
            <a:blip r:embed="rId4">
              <a:clrChange>
                <a:clrFrom>
                  <a:srgbClr val="E7E7E0"/>
                </a:clrFrom>
                <a:clrTo>
                  <a:srgbClr val="E7E7E0">
                    <a:alpha val="0"/>
                  </a:srgbClr>
                </a:clrTo>
              </a:clrChange>
              <a:alphaModFix/>
            </a:blip>
            <a:srcRect r="1695"/>
            <a:stretch/>
          </p:blipFill>
          <p:spPr>
            <a:xfrm>
              <a:off x="7503458" y="4341501"/>
              <a:ext cx="3830017" cy="2346058"/>
            </a:xfrm>
            <a:prstGeom prst="rect">
              <a:avLst/>
            </a:prstGeom>
            <a:ln>
              <a:noFill/>
            </a:ln>
            <a:effectLst>
              <a:outerShdw blurRad="292100" dist="139700" dir="2700000" algn="tl" rotWithShape="0">
                <a:srgbClr val="333333">
                  <a:alpha val="65000"/>
                </a:srgbClr>
              </a:outerShdw>
            </a:effectLst>
          </p:spPr>
        </p:pic>
        <p:sp>
          <p:nvSpPr>
            <p:cNvPr id="22" name="Shape 749">
              <a:extLst>
                <a:ext uri="{FF2B5EF4-FFF2-40B4-BE49-F238E27FC236}">
                  <a16:creationId xmlns:a16="http://schemas.microsoft.com/office/drawing/2014/main" id="{87431A95-6941-458C-BC4E-0A86DCD66382}"/>
                </a:ext>
              </a:extLst>
            </p:cNvPr>
            <p:cNvSpPr txBox="1"/>
            <p:nvPr/>
          </p:nvSpPr>
          <p:spPr>
            <a:xfrm>
              <a:off x="7711636" y="5085265"/>
              <a:ext cx="2958874" cy="584774"/>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BC5FBC"/>
                </a:buClr>
                <a:buSzPct val="25000"/>
                <a:buFont typeface="Wingdings" panose="05000000000000000000" pitchFamily="2" charset="2"/>
                <a:buNone/>
                <a:tabLst/>
                <a:defRPr/>
              </a:pPr>
              <a:r>
                <a:rPr kumimoji="0" lang="en-US" sz="3200" b="0" i="0" u="none" strike="noStrike" kern="0" cap="none" spc="0" normalizeH="0" baseline="0" noProof="0">
                  <a:ln>
                    <a:noFill/>
                  </a:ln>
                  <a:solidFill>
                    <a:srgbClr val="FFFFFF"/>
                  </a:solidFill>
                  <a:effectLst/>
                  <a:uLnTx/>
                  <a:uFillTx/>
                  <a:latin typeface="Arial"/>
                  <a:ea typeface="Tahoma"/>
                  <a:cs typeface="Tahoma"/>
                  <a:sym typeface="Tahoma"/>
                </a:rPr>
                <a:t>3DEP </a:t>
              </a:r>
            </a:p>
          </p:txBody>
        </p:sp>
      </p:grpSp>
    </p:spTree>
    <p:extLst>
      <p:ext uri="{BB962C8B-B14F-4D97-AF65-F5344CB8AC3E}">
        <p14:creationId xmlns:p14="http://schemas.microsoft.com/office/powerpoint/2010/main" val="2639730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D0A5990C-7A50-44BD-B346-842953F143D0}"/>
              </a:ext>
            </a:extLst>
          </p:cNvPr>
          <p:cNvSpPr/>
          <p:nvPr/>
        </p:nvSpPr>
        <p:spPr>
          <a:xfrm>
            <a:off x="5976015" y="1513192"/>
            <a:ext cx="3860102" cy="3895644"/>
          </a:xfrm>
          <a:prstGeom prst="ellipse">
            <a:avLst/>
          </a:prstGeom>
          <a:solidFill>
            <a:srgbClr val="006F4B">
              <a:alpha val="85000"/>
            </a:srgbClr>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20000"/>
              </a:spcBef>
              <a:spcAft>
                <a:spcPct val="0"/>
              </a:spcAft>
              <a:buClr>
                <a:prstClr val="white"/>
              </a:buClr>
              <a:buSzPct val="110000"/>
              <a:buFont typeface="Arial"/>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7677BAFB-B6C5-4155-9D66-B005690CAB4C}"/>
              </a:ext>
            </a:extLst>
          </p:cNvPr>
          <p:cNvSpPr/>
          <p:nvPr/>
        </p:nvSpPr>
        <p:spPr>
          <a:xfrm>
            <a:off x="10628990" y="952547"/>
            <a:ext cx="1357155" cy="20102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Times New Roman"/>
              <a:ea typeface="+mn-ea"/>
              <a:cs typeface="+mn-cs"/>
              <a:sym typeface="Arial"/>
            </a:endParaRPr>
          </a:p>
        </p:txBody>
      </p:sp>
      <p:sp>
        <p:nvSpPr>
          <p:cNvPr id="10" name="TextBox 9">
            <a:extLst>
              <a:ext uri="{FF2B5EF4-FFF2-40B4-BE49-F238E27FC236}">
                <a16:creationId xmlns:a16="http://schemas.microsoft.com/office/drawing/2014/main" id="{C7CD8670-04E6-477D-B3D2-C7E70039B4F0}"/>
              </a:ext>
            </a:extLst>
          </p:cNvPr>
          <p:cNvSpPr txBox="1"/>
          <p:nvPr/>
        </p:nvSpPr>
        <p:spPr>
          <a:xfrm>
            <a:off x="545294" y="415707"/>
            <a:ext cx="9177431"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6F4B"/>
                </a:solidFill>
                <a:effectLst/>
                <a:uLnTx/>
                <a:uFillTx/>
                <a:latin typeface="Arial"/>
                <a:ea typeface="+mn-ea"/>
                <a:cs typeface="Kartika" panose="020B0502040204020203" pitchFamily="18" charset="0"/>
                <a:sym typeface="Arial"/>
              </a:rPr>
              <a:t>3D National Topography Model (3DNTM)</a:t>
            </a:r>
            <a:endParaRPr kumimoji="0" lang="en-US" sz="2900" b="0" i="0" u="none" strike="noStrike" kern="1200" cap="none" spc="0" normalizeH="0" baseline="0" noProof="0" dirty="0">
              <a:ln>
                <a:noFill/>
              </a:ln>
              <a:solidFill>
                <a:srgbClr val="006F4B"/>
              </a:solidFill>
              <a:effectLst/>
              <a:uLnTx/>
              <a:uFillTx/>
              <a:latin typeface="Arial"/>
              <a:ea typeface="+mn-ea"/>
              <a:cs typeface="Kartika" panose="020B0502040204020203" pitchFamily="18" charset="0"/>
              <a:sym typeface="Arial"/>
            </a:endParaRPr>
          </a:p>
        </p:txBody>
      </p:sp>
      <p:sp>
        <p:nvSpPr>
          <p:cNvPr id="22" name="TextBox 21">
            <a:extLst>
              <a:ext uri="{FF2B5EF4-FFF2-40B4-BE49-F238E27FC236}">
                <a16:creationId xmlns:a16="http://schemas.microsoft.com/office/drawing/2014/main" id="{6E00458C-2E34-4325-824A-6C83B1EE9F50}"/>
              </a:ext>
            </a:extLst>
          </p:cNvPr>
          <p:cNvSpPr txBox="1"/>
          <p:nvPr/>
        </p:nvSpPr>
        <p:spPr>
          <a:xfrm>
            <a:off x="514710" y="997484"/>
            <a:ext cx="9465572" cy="1061829"/>
          </a:xfrm>
          <a:prstGeom prst="rect">
            <a:avLst/>
          </a:prstGeom>
          <a:noFill/>
        </p:spPr>
        <p:txBody>
          <a:bodyPr wrap="square" lIns="91440" tIns="45720" rIns="91440" bIns="45720" rtlCol="0" anchor="t">
            <a:spAutoFit/>
          </a:bodyPr>
          <a:lstStyle/>
          <a:p>
            <a:pPr fontAlgn="auto">
              <a:spcBef>
                <a:spcPts val="0"/>
              </a:spcBef>
              <a:spcAft>
                <a:spcPts val="0"/>
              </a:spcAft>
              <a:buClrTx/>
              <a:buSzTx/>
              <a:buNone/>
              <a:defRPr/>
            </a:pPr>
            <a:r>
              <a:rPr kumimoji="0" lang="en-US" sz="2400" b="0" i="0" u="none" strike="noStrike" kern="1200" cap="none" spc="0" normalizeH="0" baseline="0" noProof="0" dirty="0">
                <a:ln>
                  <a:noFill/>
                </a:ln>
                <a:solidFill>
                  <a:schemeClr val="tx1">
                    <a:lumMod val="75000"/>
                    <a:lumOff val="25000"/>
                  </a:schemeClr>
                </a:solidFill>
                <a:effectLst/>
                <a:uLnTx/>
                <a:uFillTx/>
                <a:latin typeface="Arial"/>
                <a:ea typeface="+mn-ea"/>
                <a:cs typeface="Kartika"/>
              </a:rPr>
              <a:t>Integrates elevation and hydrography datasets to model the Nation's topography in 3D</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1500" b="0" i="0" u="none" strike="noStrike" kern="1200" cap="none" spc="0" normalizeH="0" baseline="0" noProof="0" dirty="0">
              <a:ln>
                <a:noFill/>
              </a:ln>
              <a:solidFill>
                <a:prstClr val="black">
                  <a:lumMod val="75000"/>
                  <a:lumOff val="25000"/>
                </a:prstClr>
              </a:solidFill>
              <a:effectLst/>
              <a:uLnTx/>
              <a:uFillTx/>
              <a:latin typeface="Arial"/>
              <a:ea typeface="+mn-ea"/>
              <a:cs typeface="Kartika"/>
              <a:sym typeface="Arial"/>
            </a:endParaRPr>
          </a:p>
        </p:txBody>
      </p:sp>
      <p:pic>
        <p:nvPicPr>
          <p:cNvPr id="13" name="Content Placeholder 4">
            <a:extLst>
              <a:ext uri="{FF2B5EF4-FFF2-40B4-BE49-F238E27FC236}">
                <a16:creationId xmlns:a16="http://schemas.microsoft.com/office/drawing/2014/main" id="{D8F1E6D8-279F-47A7-8CD3-DD834E3A7303}"/>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166" b="2916"/>
          <a:stretch/>
        </p:blipFill>
        <p:spPr>
          <a:xfrm>
            <a:off x="9897446" y="212377"/>
            <a:ext cx="2294554" cy="1577746"/>
          </a:xfrm>
        </p:spPr>
      </p:pic>
      <p:sp>
        <p:nvSpPr>
          <p:cNvPr id="2" name="Oval 1">
            <a:extLst>
              <a:ext uri="{FF2B5EF4-FFF2-40B4-BE49-F238E27FC236}">
                <a16:creationId xmlns:a16="http://schemas.microsoft.com/office/drawing/2014/main" id="{121E49D6-09EB-416B-AB1D-9EF1A0E81381}"/>
              </a:ext>
            </a:extLst>
          </p:cNvPr>
          <p:cNvSpPr/>
          <p:nvPr/>
        </p:nvSpPr>
        <p:spPr>
          <a:xfrm>
            <a:off x="2355882" y="1482604"/>
            <a:ext cx="3860102" cy="3895644"/>
          </a:xfrm>
          <a:prstGeom prst="ellipse">
            <a:avLst/>
          </a:prstGeom>
          <a:solidFill>
            <a:srgbClr val="1F76BB"/>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20000"/>
              </a:spcBef>
              <a:spcAft>
                <a:spcPct val="0"/>
              </a:spcAft>
              <a:buClr>
                <a:prstClr val="white"/>
              </a:buClr>
              <a:buSzPct val="110000"/>
              <a:buFont typeface="Arial"/>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4" name="TextBox 13">
            <a:extLst>
              <a:ext uri="{FF2B5EF4-FFF2-40B4-BE49-F238E27FC236}">
                <a16:creationId xmlns:a16="http://schemas.microsoft.com/office/drawing/2014/main" id="{8A2D5EC2-A382-432B-8C87-6C71AA0A5417}"/>
              </a:ext>
            </a:extLst>
          </p:cNvPr>
          <p:cNvSpPr txBox="1"/>
          <p:nvPr/>
        </p:nvSpPr>
        <p:spPr>
          <a:xfrm>
            <a:off x="2577721" y="2461634"/>
            <a:ext cx="3324112" cy="807913"/>
          </a:xfrm>
          <a:prstGeom prst="rect">
            <a:avLst/>
          </a:prstGeom>
          <a:noFill/>
        </p:spPr>
        <p:txBody>
          <a:bodyPr wrap="square" lIns="91440" tIns="45720" rIns="91440" bIns="45720" rtlCol="0" anchor="t">
            <a:spAutoFit/>
          </a:bodyPr>
          <a:lstStyle/>
          <a:p>
            <a:pPr marL="111125" marR="0" lvl="0" indent="-111125" defTabSz="914400" rtl="0" eaLnBrk="1" fontAlgn="auto" latinLnBrk="0" hangingPunct="1">
              <a:lnSpc>
                <a:spcPct val="100000"/>
              </a:lnSpc>
              <a:spcBef>
                <a:spcPts val="1200"/>
              </a:spcBef>
              <a:spcAft>
                <a:spcPts val="0"/>
              </a:spcAft>
              <a:buClr>
                <a:schemeClr val="bg1"/>
              </a:buClr>
              <a:buSzTx/>
              <a:buFont typeface="Wingdings" panose="05000000000000000000" pitchFamily="2" charset="2"/>
              <a:buChar char="§"/>
              <a:tabLst/>
              <a:defRPr/>
            </a:pPr>
            <a:r>
              <a:rPr kumimoji="0" lang="en-US" sz="1400" b="0" i="0" u="none" strike="noStrike" kern="1200" cap="none" spc="0" normalizeH="0" baseline="0" noProof="0" dirty="0">
                <a:ln>
                  <a:noFill/>
                </a:ln>
                <a:solidFill>
                  <a:schemeClr val="bg1"/>
                </a:solidFill>
                <a:effectLst/>
                <a:uLnTx/>
                <a:uFillTx/>
                <a:latin typeface="Arial"/>
                <a:ea typeface="+mn-ea"/>
                <a:cs typeface="+mn-cs"/>
              </a:rPr>
              <a:t>Hydrography derived from/integrated with 3D Elevation Program data</a:t>
            </a:r>
          </a:p>
          <a:p>
            <a:pPr marL="114300" marR="0" lvl="0" indent="-114300" algn="r"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schemeClr val="tx1">
                  <a:lumMod val="65000"/>
                  <a:lumOff val="35000"/>
                </a:schemeClr>
              </a:solidFill>
              <a:effectLst/>
              <a:uLnTx/>
              <a:uFillTx/>
              <a:latin typeface="Arial"/>
              <a:ea typeface="+mn-ea"/>
              <a:cs typeface="+mn-cs"/>
            </a:endParaRPr>
          </a:p>
        </p:txBody>
      </p:sp>
      <p:sp>
        <p:nvSpPr>
          <p:cNvPr id="15" name="TextBox 14">
            <a:extLst>
              <a:ext uri="{FF2B5EF4-FFF2-40B4-BE49-F238E27FC236}">
                <a16:creationId xmlns:a16="http://schemas.microsoft.com/office/drawing/2014/main" id="{D6D316C2-A46E-48CB-A3F3-8A50341B6649}"/>
              </a:ext>
            </a:extLst>
          </p:cNvPr>
          <p:cNvSpPr txBox="1"/>
          <p:nvPr/>
        </p:nvSpPr>
        <p:spPr>
          <a:xfrm>
            <a:off x="2369514" y="3059661"/>
            <a:ext cx="2599319" cy="1023357"/>
          </a:xfrm>
          <a:prstGeom prst="rect">
            <a:avLst/>
          </a:prstGeom>
          <a:noFill/>
        </p:spPr>
        <p:txBody>
          <a:bodyPr wrap="square" lIns="91440" tIns="45720" rIns="91440" bIns="45720" rtlCol="0" anchor="t">
            <a:spAutoFit/>
          </a:bodyPr>
          <a:lstStyle/>
          <a:p>
            <a:pPr marL="111125" marR="0" lvl="0" indent="-111125" defTabSz="914400" rtl="0" eaLnBrk="1" fontAlgn="auto" latinLnBrk="0" hangingPunct="1">
              <a:lnSpc>
                <a:spcPct val="100000"/>
              </a:lnSpc>
              <a:spcBef>
                <a:spcPts val="1200"/>
              </a:spcBef>
              <a:spcAft>
                <a:spcPts val="0"/>
              </a:spcAft>
              <a:buClr>
                <a:schemeClr val="bg1"/>
              </a:buClr>
              <a:buSzTx/>
              <a:buFont typeface="Wingdings" panose="05000000000000000000" pitchFamily="2" charset="2"/>
              <a:buChar char="§"/>
              <a:tabLst/>
              <a:defRPr/>
            </a:pPr>
            <a:r>
              <a:rPr kumimoji="0" lang="en-US" sz="1400" b="0" i="0" u="none" strike="noStrike" kern="1200" cap="none" spc="0" normalizeH="0" baseline="0" noProof="0" dirty="0">
                <a:ln>
                  <a:noFill/>
                </a:ln>
                <a:solidFill>
                  <a:schemeClr val="bg1"/>
                </a:solidFill>
                <a:effectLst/>
                <a:uLnTx/>
                <a:uFillTx/>
                <a:latin typeface="Arial"/>
                <a:ea typeface="+mn-ea"/>
                <a:cs typeface="+mn-cs"/>
              </a:rPr>
              <a:t>Connections to groundwater, wetlands, and engineered hydrography</a:t>
            </a:r>
          </a:p>
          <a:p>
            <a:pPr marL="114300" marR="0" lvl="0" indent="-1143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schemeClr val="tx1">
                  <a:lumMod val="65000"/>
                  <a:lumOff val="35000"/>
                </a:schemeClr>
              </a:solidFill>
              <a:effectLst/>
              <a:uLnTx/>
              <a:uFillTx/>
              <a:latin typeface="Arial"/>
              <a:ea typeface="+mn-ea"/>
              <a:cs typeface="+mn-cs"/>
            </a:endParaRPr>
          </a:p>
        </p:txBody>
      </p:sp>
      <p:sp>
        <p:nvSpPr>
          <p:cNvPr id="16" name="TextBox 15">
            <a:extLst>
              <a:ext uri="{FF2B5EF4-FFF2-40B4-BE49-F238E27FC236}">
                <a16:creationId xmlns:a16="http://schemas.microsoft.com/office/drawing/2014/main" id="{2DCE8DDC-0250-4D8F-AE3C-B97241109E3D}"/>
              </a:ext>
            </a:extLst>
          </p:cNvPr>
          <p:cNvSpPr txBox="1"/>
          <p:nvPr/>
        </p:nvSpPr>
        <p:spPr>
          <a:xfrm>
            <a:off x="2685850" y="3942725"/>
            <a:ext cx="2126412" cy="738664"/>
          </a:xfrm>
          <a:prstGeom prst="rect">
            <a:avLst/>
          </a:prstGeom>
          <a:noFill/>
        </p:spPr>
        <p:txBody>
          <a:bodyPr wrap="square" lIns="91440" tIns="45720" rIns="91440" bIns="45720" rtlCol="0" anchor="t">
            <a:spAutoFit/>
          </a:bodyPr>
          <a:lstStyle>
            <a:defPPr>
              <a:defRPr lang="en-US"/>
            </a:defPPr>
            <a:lvl1pPr marL="111125" marR="0" lvl="0" indent="-111125" defTabSz="914400" eaLnBrk="1" fontAlgn="auto" latinLnBrk="0" hangingPunct="1">
              <a:lnSpc>
                <a:spcPct val="100000"/>
              </a:lnSpc>
              <a:spcBef>
                <a:spcPts val="1200"/>
              </a:spcBef>
              <a:spcAft>
                <a:spcPts val="0"/>
              </a:spcAft>
              <a:buClr>
                <a:schemeClr val="bg1"/>
              </a:buClr>
              <a:buSzTx/>
              <a:buChar char="§"/>
              <a:tabLst/>
              <a:defRPr kumimoji="0" sz="1400" b="0" i="0" u="none" strike="noStrike" cap="none" spc="0" normalizeH="0" baseline="0">
                <a:ln>
                  <a:noFill/>
                </a:ln>
                <a:solidFill>
                  <a:schemeClr val="bg1"/>
                </a:solidFill>
                <a:effectLst/>
                <a:uLnTx/>
                <a:uFillTx/>
                <a:latin typeface="Arial"/>
              </a:defRPr>
            </a:lvl1pPr>
          </a:lstStyle>
          <a:p>
            <a:r>
              <a:rPr lang="en-US" dirty="0"/>
              <a:t>3DHP Infostructure for data sharing as part of the Internet of Water</a:t>
            </a:r>
          </a:p>
        </p:txBody>
      </p:sp>
      <p:sp>
        <p:nvSpPr>
          <p:cNvPr id="17" name="Rectangle: Rounded Corners 16">
            <a:extLst>
              <a:ext uri="{FF2B5EF4-FFF2-40B4-BE49-F238E27FC236}">
                <a16:creationId xmlns:a16="http://schemas.microsoft.com/office/drawing/2014/main" id="{8DB31086-468B-44FE-AF48-571C606F9036}"/>
              </a:ext>
            </a:extLst>
          </p:cNvPr>
          <p:cNvSpPr/>
          <p:nvPr/>
        </p:nvSpPr>
        <p:spPr>
          <a:xfrm>
            <a:off x="3199262" y="1862902"/>
            <a:ext cx="2076682" cy="532122"/>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1800" b="1" dirty="0">
                <a:latin typeface="+mj-lt"/>
              </a:rPr>
              <a:t>3D Hydrography </a:t>
            </a:r>
          </a:p>
          <a:p>
            <a:pPr algn="ctr">
              <a:buNone/>
            </a:pPr>
            <a:r>
              <a:rPr lang="en-US" sz="1800" b="1" dirty="0">
                <a:latin typeface="+mj-lt"/>
              </a:rPr>
              <a:t>Program (3DHP)</a:t>
            </a:r>
          </a:p>
        </p:txBody>
      </p:sp>
      <p:sp>
        <p:nvSpPr>
          <p:cNvPr id="28" name="Oval 27">
            <a:extLst>
              <a:ext uri="{FF2B5EF4-FFF2-40B4-BE49-F238E27FC236}">
                <a16:creationId xmlns:a16="http://schemas.microsoft.com/office/drawing/2014/main" id="{B398999B-E93F-47BC-8583-50DFD20493AC}"/>
              </a:ext>
            </a:extLst>
          </p:cNvPr>
          <p:cNvSpPr/>
          <p:nvPr/>
        </p:nvSpPr>
        <p:spPr>
          <a:xfrm>
            <a:off x="4507323" y="3720089"/>
            <a:ext cx="3177353" cy="3085361"/>
          </a:xfrm>
          <a:prstGeom prst="ellipse">
            <a:avLst/>
          </a:prstGeom>
          <a:gradFill>
            <a:gsLst>
              <a:gs pos="1000">
                <a:srgbClr val="006F4B"/>
              </a:gs>
              <a:gs pos="0">
                <a:srgbClr val="006F4B">
                  <a:alpha val="50000"/>
                </a:srgbClr>
              </a:gs>
              <a:gs pos="100000">
                <a:srgbClr val="05668D">
                  <a:alpha val="50000"/>
                </a:srgbClr>
              </a:gs>
            </a:gsLst>
            <a:lin ang="5400000" scaled="0"/>
          </a:gra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20000"/>
              </a:spcBef>
              <a:spcAft>
                <a:spcPct val="0"/>
              </a:spcAft>
              <a:buClr>
                <a:prstClr val="white"/>
              </a:buClr>
              <a:buSzPct val="110000"/>
              <a:buFont typeface="Arial"/>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sym typeface="Arial"/>
            </a:endParaRPr>
          </a:p>
        </p:txBody>
      </p:sp>
      <p:pic>
        <p:nvPicPr>
          <p:cNvPr id="4" name="Picture 3" descr="A high angle view of a resort&#10;&#10;Description automatically generated with low confidence">
            <a:extLst>
              <a:ext uri="{FF2B5EF4-FFF2-40B4-BE49-F238E27FC236}">
                <a16:creationId xmlns:a16="http://schemas.microsoft.com/office/drawing/2014/main" id="{6C1E2779-EC6E-4C4A-B713-E39E1039C8C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338" b="98161" l="1307" r="99268">
                        <a14:foregroundMark x1="95348" y1="1839" x2="94929" y2="1338"/>
                        <a14:foregroundMark x1="1307" y1="20485" x2="1307" y2="20485"/>
                        <a14:foregroundMark x1="29535" y1="98244" x2="29535" y2="98244"/>
                        <a14:foregroundMark x1="99268" y1="44900" x2="99268" y2="44900"/>
                        <a14:backgroundMark x1="5959" y1="669" x2="3764" y2="10953"/>
                        <a14:backgroundMark x1="3764" y1="10953" x2="1307" y2="12960"/>
                      </a14:backgroundRemoval>
                    </a14:imgEffect>
                  </a14:imgLayer>
                </a14:imgProps>
              </a:ext>
              <a:ext uri="{28A0092B-C50C-407E-A947-70E740481C1C}">
                <a14:useLocalDpi xmlns:a14="http://schemas.microsoft.com/office/drawing/2010/main" val="0"/>
              </a:ext>
            </a:extLst>
          </a:blip>
          <a:stretch>
            <a:fillRect/>
          </a:stretch>
        </p:blipFill>
        <p:spPr>
          <a:xfrm>
            <a:off x="4765867" y="3007930"/>
            <a:ext cx="2843586" cy="1777241"/>
          </a:xfrm>
          <a:prstGeom prst="rect">
            <a:avLst/>
          </a:prstGeom>
        </p:spPr>
      </p:pic>
      <p:sp>
        <p:nvSpPr>
          <p:cNvPr id="19" name="Rectangle: Rounded Corners 18">
            <a:extLst>
              <a:ext uri="{FF2B5EF4-FFF2-40B4-BE49-F238E27FC236}">
                <a16:creationId xmlns:a16="http://schemas.microsoft.com/office/drawing/2014/main" id="{AEA1BBAB-C7B9-4B9F-B230-0AE78AA2C37A}"/>
              </a:ext>
            </a:extLst>
          </p:cNvPr>
          <p:cNvSpPr/>
          <p:nvPr/>
        </p:nvSpPr>
        <p:spPr>
          <a:xfrm>
            <a:off x="4968834" y="4724231"/>
            <a:ext cx="2205232" cy="766904"/>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1800" b="1" i="1">
                <a:latin typeface="+mj-lt"/>
              </a:rPr>
              <a:t>Future Integrated 3D Model</a:t>
            </a:r>
          </a:p>
        </p:txBody>
      </p:sp>
      <p:sp>
        <p:nvSpPr>
          <p:cNvPr id="21" name="TextBox 20">
            <a:extLst>
              <a:ext uri="{FF2B5EF4-FFF2-40B4-BE49-F238E27FC236}">
                <a16:creationId xmlns:a16="http://schemas.microsoft.com/office/drawing/2014/main" id="{9B31B251-190E-4B2A-96BF-ECA27F0C59B4}"/>
              </a:ext>
            </a:extLst>
          </p:cNvPr>
          <p:cNvSpPr txBox="1"/>
          <p:nvPr/>
        </p:nvSpPr>
        <p:spPr>
          <a:xfrm>
            <a:off x="4734962" y="5374867"/>
            <a:ext cx="2620289" cy="738664"/>
          </a:xfrm>
          <a:prstGeom prst="rect">
            <a:avLst/>
          </a:prstGeom>
          <a:noFill/>
        </p:spPr>
        <p:txBody>
          <a:bodyPr wrap="square" lIns="91440" tIns="45720" rIns="91440" bIns="45720" rtlCol="0" anchor="t">
            <a:spAutoFit/>
          </a:bodyPr>
          <a:lstStyle/>
          <a:p>
            <a:pPr marL="176213" marR="0" lvl="0" indent="-176213" algn="ctr" defTabSz="914400" rtl="0" eaLnBrk="1" fontAlgn="auto" latinLnBrk="0" hangingPunct="1">
              <a:lnSpc>
                <a:spcPct val="100000"/>
              </a:lnSpc>
              <a:spcBef>
                <a:spcPts val="1200"/>
              </a:spcBef>
              <a:spcAft>
                <a:spcPts val="0"/>
              </a:spcAft>
              <a:buClr>
                <a:schemeClr val="bg1"/>
              </a:buClr>
              <a:buSzTx/>
              <a:buFont typeface="Wingdings" panose="05000000000000000000" pitchFamily="2" charset="2"/>
              <a:buChar char="§"/>
              <a:tabLst/>
              <a:defRPr/>
            </a:pPr>
            <a:r>
              <a:rPr kumimoji="0" lang="en-US" sz="1400" b="0" i="1" u="none" strike="noStrike" kern="1200" cap="none" spc="0" normalizeH="0" baseline="0" noProof="0">
                <a:ln>
                  <a:noFill/>
                </a:ln>
                <a:solidFill>
                  <a:schemeClr val="bg1"/>
                </a:solidFill>
                <a:effectLst/>
                <a:uLnTx/>
                <a:uFillTx/>
                <a:latin typeface="Arial"/>
                <a:ea typeface="+mn-ea"/>
                <a:cs typeface="+mn-cs"/>
              </a:rPr>
              <a:t>Research and develop a 3D data model to fully integrate 3DHP and next </a:t>
            </a:r>
            <a:r>
              <a:rPr lang="en-US" sz="1400" kern="1200">
                <a:solidFill>
                  <a:schemeClr val="bg1"/>
                </a:solidFill>
                <a:ea typeface="+mn-ea"/>
                <a:cs typeface="+mn-cs"/>
              </a:rPr>
              <a:t>g</a:t>
            </a:r>
            <a:r>
              <a:rPr kumimoji="0" lang="en-US" sz="1400" b="0" i="1" u="none" strike="noStrike" kern="1200" cap="none" spc="0" normalizeH="0" baseline="0" noProof="0" err="1">
                <a:ln>
                  <a:noFill/>
                </a:ln>
                <a:solidFill>
                  <a:schemeClr val="bg1"/>
                </a:solidFill>
                <a:effectLst/>
                <a:uLnTx/>
                <a:uFillTx/>
                <a:latin typeface="Arial"/>
                <a:ea typeface="+mn-ea"/>
                <a:cs typeface="+mn-cs"/>
              </a:rPr>
              <a:t>en</a:t>
            </a:r>
            <a:r>
              <a:rPr kumimoji="0" lang="en-US" sz="1400" b="0" i="1" u="none" strike="noStrike" kern="1200" cap="none" spc="0" normalizeH="0" baseline="0" noProof="0">
                <a:ln>
                  <a:noFill/>
                </a:ln>
                <a:solidFill>
                  <a:schemeClr val="bg1"/>
                </a:solidFill>
                <a:effectLst/>
                <a:uLnTx/>
                <a:uFillTx/>
                <a:latin typeface="Arial"/>
                <a:ea typeface="+mn-ea"/>
                <a:cs typeface="+mn-cs"/>
              </a:rPr>
              <a:t> 3DEP</a:t>
            </a:r>
          </a:p>
        </p:txBody>
      </p:sp>
      <p:sp>
        <p:nvSpPr>
          <p:cNvPr id="23" name="TextBox 22">
            <a:extLst>
              <a:ext uri="{FF2B5EF4-FFF2-40B4-BE49-F238E27FC236}">
                <a16:creationId xmlns:a16="http://schemas.microsoft.com/office/drawing/2014/main" id="{51FC4C1C-1D7E-4DCF-B97D-73F63C9F542E}"/>
              </a:ext>
            </a:extLst>
          </p:cNvPr>
          <p:cNvSpPr txBox="1"/>
          <p:nvPr/>
        </p:nvSpPr>
        <p:spPr>
          <a:xfrm>
            <a:off x="4843003" y="6113531"/>
            <a:ext cx="2404205" cy="807913"/>
          </a:xfrm>
          <a:prstGeom prst="rect">
            <a:avLst/>
          </a:prstGeom>
          <a:noFill/>
        </p:spPr>
        <p:txBody>
          <a:bodyPr wrap="square" lIns="91440" tIns="45720" rIns="91440" bIns="45720" rtlCol="0" anchor="t">
            <a:spAutoFit/>
          </a:bodyPr>
          <a:lstStyle/>
          <a:p>
            <a:pPr marL="111125" marR="0" lvl="0" indent="-111125" algn="ctr" defTabSz="914400" rtl="0" eaLnBrk="1" fontAlgn="auto" latinLnBrk="0" hangingPunct="1">
              <a:lnSpc>
                <a:spcPct val="100000"/>
              </a:lnSpc>
              <a:spcBef>
                <a:spcPts val="1200"/>
              </a:spcBef>
              <a:spcAft>
                <a:spcPts val="0"/>
              </a:spcAft>
              <a:buClr>
                <a:schemeClr val="bg1"/>
              </a:buClr>
              <a:buSzTx/>
              <a:buFont typeface="Wingdings" panose="05000000000000000000" pitchFamily="2" charset="2"/>
              <a:buChar char="§"/>
              <a:tabLst/>
              <a:defRPr/>
            </a:pPr>
            <a:r>
              <a:rPr kumimoji="0" lang="en-US" sz="1400" b="0" i="1" u="none" strike="noStrike" kern="1200" cap="none" spc="0" normalizeH="0" baseline="0" noProof="0">
                <a:ln>
                  <a:noFill/>
                </a:ln>
                <a:solidFill>
                  <a:schemeClr val="bg1"/>
                </a:solidFill>
                <a:effectLst/>
                <a:uLnTx/>
                <a:uFillTx/>
                <a:latin typeface="Arial"/>
                <a:ea typeface="+mn-ea"/>
                <a:cs typeface="+mn-cs"/>
              </a:rPr>
              <a:t>Integrate other data from The National Map </a:t>
            </a:r>
          </a:p>
          <a:p>
            <a:pPr marL="114300" marR="0" lvl="0" indent="-114300" algn="ctr"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
        <p:nvSpPr>
          <p:cNvPr id="18" name="Rectangle: Rounded Corners 17">
            <a:extLst>
              <a:ext uri="{FF2B5EF4-FFF2-40B4-BE49-F238E27FC236}">
                <a16:creationId xmlns:a16="http://schemas.microsoft.com/office/drawing/2014/main" id="{643B28CA-3501-4BCA-A54E-1CA50F4CCCA7}"/>
              </a:ext>
            </a:extLst>
          </p:cNvPr>
          <p:cNvSpPr/>
          <p:nvPr/>
        </p:nvSpPr>
        <p:spPr>
          <a:xfrm>
            <a:off x="6594685" y="1788097"/>
            <a:ext cx="2707670" cy="738664"/>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1800" b="1" dirty="0">
                <a:latin typeface="+mj-lt"/>
              </a:rPr>
              <a:t>“next gen”</a:t>
            </a:r>
          </a:p>
          <a:p>
            <a:pPr algn="ctr">
              <a:buNone/>
            </a:pPr>
            <a:r>
              <a:rPr lang="en-US" sz="1800" b="1" dirty="0">
                <a:latin typeface="+mj-lt"/>
              </a:rPr>
              <a:t>3D Elevation Program (3DEP)</a:t>
            </a:r>
          </a:p>
        </p:txBody>
      </p:sp>
      <p:sp>
        <p:nvSpPr>
          <p:cNvPr id="24" name="TextBox 23">
            <a:extLst>
              <a:ext uri="{FF2B5EF4-FFF2-40B4-BE49-F238E27FC236}">
                <a16:creationId xmlns:a16="http://schemas.microsoft.com/office/drawing/2014/main" id="{FE724F68-21B4-43D7-B24E-3548F5A92E55}"/>
              </a:ext>
            </a:extLst>
          </p:cNvPr>
          <p:cNvSpPr txBox="1"/>
          <p:nvPr/>
        </p:nvSpPr>
        <p:spPr>
          <a:xfrm>
            <a:off x="7906066" y="2947136"/>
            <a:ext cx="1955012" cy="523220"/>
          </a:xfrm>
          <a:prstGeom prst="rect">
            <a:avLst/>
          </a:prstGeom>
          <a:noFill/>
        </p:spPr>
        <p:txBody>
          <a:bodyPr wrap="square" lIns="91440" tIns="45720" rIns="91440" bIns="45720" rtlCol="0" anchor="t">
            <a:spAutoFit/>
          </a:bodyPr>
          <a:lstStyle/>
          <a:p>
            <a:pPr marL="111125" marR="0" lvl="0" indent="-111125" defTabSz="914400" rtl="0" eaLnBrk="1" fontAlgn="auto" latinLnBrk="0" hangingPunct="1">
              <a:lnSpc>
                <a:spcPct val="100000"/>
              </a:lnSpc>
              <a:spcBef>
                <a:spcPts val="1200"/>
              </a:spcBef>
              <a:spcAft>
                <a:spcPts val="0"/>
              </a:spcAft>
              <a:buClr>
                <a:schemeClr val="bg1"/>
              </a:buClr>
              <a:buSzTx/>
              <a:buFont typeface="Wingdings" panose="05000000000000000000" pitchFamily="2" charset="2"/>
              <a:buChar char="§"/>
              <a:tabLst/>
              <a:defRPr/>
            </a:pPr>
            <a:r>
              <a:rPr kumimoji="0" lang="en-US" sz="1400" b="0" i="0" u="none" strike="noStrike" kern="1200" cap="none" spc="0" normalizeH="0" baseline="0" noProof="0">
                <a:ln>
                  <a:noFill/>
                </a:ln>
                <a:solidFill>
                  <a:schemeClr val="bg1"/>
                </a:solidFill>
                <a:effectLst/>
                <a:uLnTx/>
                <a:uFillTx/>
                <a:latin typeface="Arial"/>
                <a:ea typeface="+mn-ea"/>
                <a:cs typeface="+mn-cs"/>
              </a:rPr>
              <a:t>Integration of inland bathymetry</a:t>
            </a:r>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
        <p:nvSpPr>
          <p:cNvPr id="25" name="TextBox 24">
            <a:extLst>
              <a:ext uri="{FF2B5EF4-FFF2-40B4-BE49-F238E27FC236}">
                <a16:creationId xmlns:a16="http://schemas.microsoft.com/office/drawing/2014/main" id="{4377F0DF-511D-46BB-BEB7-8B5882D7A52D}"/>
              </a:ext>
            </a:extLst>
          </p:cNvPr>
          <p:cNvSpPr txBox="1"/>
          <p:nvPr/>
        </p:nvSpPr>
        <p:spPr>
          <a:xfrm>
            <a:off x="7630276" y="3539912"/>
            <a:ext cx="1693099" cy="738664"/>
          </a:xfrm>
          <a:prstGeom prst="rect">
            <a:avLst/>
          </a:prstGeom>
          <a:noFill/>
        </p:spPr>
        <p:txBody>
          <a:bodyPr wrap="square" lIns="91440" tIns="45720" rIns="91440" bIns="45720" rtlCol="0" anchor="t">
            <a:spAutoFit/>
          </a:bodyPr>
          <a:lstStyle/>
          <a:p>
            <a:pPr marL="111125" marR="0" lvl="0" indent="-111125" defTabSz="914400" rtl="0" eaLnBrk="1" fontAlgn="auto" latinLnBrk="0" hangingPunct="1">
              <a:lnSpc>
                <a:spcPct val="100000"/>
              </a:lnSpc>
              <a:spcBef>
                <a:spcPts val="1200"/>
              </a:spcBef>
              <a:spcAft>
                <a:spcPts val="0"/>
              </a:spcAft>
              <a:buClr>
                <a:schemeClr val="bg1"/>
              </a:buClr>
              <a:buSzTx/>
              <a:buFont typeface="Wingdings" panose="05000000000000000000" pitchFamily="2" charset="2"/>
              <a:buChar char="§"/>
              <a:tabLst/>
              <a:defRPr/>
            </a:pPr>
            <a:r>
              <a:rPr kumimoji="0" lang="en-US" sz="1400" b="0" i="0" u="none" strike="noStrike" kern="1200" cap="none" spc="0" normalizeH="0" baseline="0" noProof="0">
                <a:ln>
                  <a:noFill/>
                </a:ln>
                <a:solidFill>
                  <a:schemeClr val="bg1"/>
                </a:solidFill>
                <a:effectLst/>
                <a:uLnTx/>
                <a:uFillTx/>
                <a:latin typeface="Arial"/>
                <a:ea typeface="+mn-ea"/>
                <a:cs typeface="+mn-cs"/>
              </a:rPr>
              <a:t>3DEP Ecosystem for data and resource sharing</a:t>
            </a:r>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
        <p:nvSpPr>
          <p:cNvPr id="29" name="TextBox 28">
            <a:extLst>
              <a:ext uri="{FF2B5EF4-FFF2-40B4-BE49-F238E27FC236}">
                <a16:creationId xmlns:a16="http://schemas.microsoft.com/office/drawing/2014/main" id="{7C046815-BB54-4E3B-9EE9-8E2DF43E6495}"/>
              </a:ext>
            </a:extLst>
          </p:cNvPr>
          <p:cNvSpPr txBox="1"/>
          <p:nvPr/>
        </p:nvSpPr>
        <p:spPr>
          <a:xfrm>
            <a:off x="7119142" y="4346137"/>
            <a:ext cx="2291109" cy="738664"/>
          </a:xfrm>
          <a:prstGeom prst="rect">
            <a:avLst/>
          </a:prstGeom>
          <a:noFill/>
        </p:spPr>
        <p:txBody>
          <a:bodyPr wrap="square" lIns="91440" tIns="45720" rIns="91440" bIns="45720" rtlCol="0" anchor="t">
            <a:spAutoFit/>
          </a:bodyPr>
          <a:lstStyle/>
          <a:p>
            <a:pPr marL="111125" marR="0" lvl="1" indent="-111125" defTabSz="914400" rtl="0" eaLnBrk="1" fontAlgn="base" latinLnBrk="0" hangingPunct="1">
              <a:lnSpc>
                <a:spcPct val="100000"/>
              </a:lnSpc>
              <a:spcBef>
                <a:spcPts val="300"/>
              </a:spcBef>
              <a:spcAft>
                <a:spcPct val="0"/>
              </a:spcAft>
              <a:buClr>
                <a:prstClr val="white"/>
              </a:buClr>
              <a:buSzPct val="110000"/>
              <a:buFont typeface="Wingdings" panose="05000000000000000000" pitchFamily="2" charset="2"/>
              <a:buChar char="§"/>
              <a:tabLst/>
              <a:defRPr/>
            </a:pPr>
            <a:r>
              <a:rPr kumimoji="0" lang="en-US" sz="1400" b="0" i="0" u="none" strike="noStrike" kern="1200" cap="none" spc="0" normalizeH="0" baseline="0" noProof="0">
                <a:ln>
                  <a:noFill/>
                </a:ln>
                <a:solidFill>
                  <a:prstClr val="white"/>
                </a:solidFill>
                <a:effectLst/>
                <a:uLnTx/>
                <a:uFillTx/>
                <a:latin typeface="Arial"/>
                <a:ea typeface="+mn-ea"/>
                <a:cs typeface="+mn-cs"/>
                <a:sym typeface="Arial"/>
              </a:rPr>
              <a:t>Continual improvement with new technologies and approaches</a:t>
            </a:r>
          </a:p>
        </p:txBody>
      </p:sp>
      <p:sp>
        <p:nvSpPr>
          <p:cNvPr id="20" name="TextBox 19">
            <a:extLst>
              <a:ext uri="{FF2B5EF4-FFF2-40B4-BE49-F238E27FC236}">
                <a16:creationId xmlns:a16="http://schemas.microsoft.com/office/drawing/2014/main" id="{227A50F6-FF5D-4AB2-A238-55DD4D204B94}"/>
              </a:ext>
            </a:extLst>
          </p:cNvPr>
          <p:cNvSpPr txBox="1"/>
          <p:nvPr/>
        </p:nvSpPr>
        <p:spPr>
          <a:xfrm>
            <a:off x="5976015" y="2605886"/>
            <a:ext cx="3537659" cy="307777"/>
          </a:xfrm>
          <a:prstGeom prst="rect">
            <a:avLst/>
          </a:prstGeom>
          <a:noFill/>
        </p:spPr>
        <p:txBody>
          <a:bodyPr wrap="square" lIns="91440" tIns="45720" rIns="91440" bIns="45720" rtlCol="0" anchor="t">
            <a:spAutoFit/>
          </a:bodyPr>
          <a:lstStyle/>
          <a:p>
            <a:pPr marL="111125" marR="0" lvl="0" indent="-111125" algn="r" defTabSz="914400" rtl="0" eaLnBrk="1" fontAlgn="auto" latinLnBrk="0" hangingPunct="1">
              <a:lnSpc>
                <a:spcPct val="100000"/>
              </a:lnSpc>
              <a:spcBef>
                <a:spcPts val="1200"/>
              </a:spcBef>
              <a:spcAft>
                <a:spcPts val="0"/>
              </a:spcAft>
              <a:buClr>
                <a:schemeClr val="bg1"/>
              </a:buClr>
              <a:buSzTx/>
              <a:buFont typeface="Wingdings" panose="05000000000000000000" pitchFamily="2" charset="2"/>
              <a:buChar char="§"/>
              <a:tabLst/>
              <a:defRPr/>
            </a:pPr>
            <a:r>
              <a:rPr kumimoji="0" lang="en-US" sz="1400" b="0" i="0" u="none" strike="noStrike" kern="1200" cap="none" spc="0" normalizeH="0" baseline="0" noProof="0">
                <a:ln>
                  <a:noFill/>
                </a:ln>
                <a:solidFill>
                  <a:schemeClr val="bg1"/>
                </a:solidFill>
                <a:effectLst/>
                <a:uLnTx/>
                <a:uFillTx/>
                <a:latin typeface="Arial"/>
                <a:ea typeface="+mn-ea"/>
                <a:cs typeface="+mn-cs"/>
              </a:rPr>
              <a:t>New quality levels and refresh cycles </a:t>
            </a:r>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4186637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6" name="Google Shape;316;p44"/>
          <p:cNvSpPr txBox="1">
            <a:spLocks noGrp="1"/>
          </p:cNvSpPr>
          <p:nvPr>
            <p:ph type="ctrTitle"/>
          </p:nvPr>
        </p:nvSpPr>
        <p:spPr>
          <a:xfrm>
            <a:off x="487495" y="2521130"/>
            <a:ext cx="9841199" cy="1032953"/>
          </a:xfrm>
          <a:prstGeom prst="rect">
            <a:avLst/>
          </a:prstGeom>
          <a:noFill/>
          <a:ln>
            <a:noFill/>
          </a:ln>
        </p:spPr>
        <p:txBody>
          <a:bodyPr spcFirstLastPara="1" vert="horz" wrap="square" lIns="91425" tIns="45700" rIns="91425" bIns="45700" rtlCol="0" anchor="t" anchorCtr="0">
            <a:noAutofit/>
          </a:bodyPr>
          <a:lstStyle/>
          <a:p>
            <a:pPr rtl="0">
              <a:buSzPts val="750"/>
            </a:pPr>
            <a:r>
              <a:rPr lang="en-US" sz="3600" dirty="0"/>
              <a:t>The National Map Products and Services</a:t>
            </a:r>
            <a:endParaRPr dirty="0">
              <a:solidFill>
                <a:schemeClr val="lt1"/>
              </a:solidFill>
            </a:endParaRPr>
          </a:p>
        </p:txBody>
      </p:sp>
      <p:sp>
        <p:nvSpPr>
          <p:cNvPr id="2" name="Rectangle 1">
            <a:extLst>
              <a:ext uri="{FF2B5EF4-FFF2-40B4-BE49-F238E27FC236}">
                <a16:creationId xmlns:a16="http://schemas.microsoft.com/office/drawing/2014/main" id="{C1BA83AD-0BEE-41DB-ACB2-56A85D11CFC4}"/>
              </a:ext>
            </a:extLst>
          </p:cNvPr>
          <p:cNvSpPr/>
          <p:nvPr/>
        </p:nvSpPr>
        <p:spPr>
          <a:xfrm>
            <a:off x="5981225" y="3275112"/>
            <a:ext cx="242374" cy="369332"/>
          </a:xfrm>
          <a:prstGeom prst="rect">
            <a:avLst/>
          </a:prstGeom>
        </p:spPr>
        <p:txBody>
          <a:bodyPr wrap="none">
            <a:spAutoFit/>
          </a:bodyPr>
          <a:lstStyle/>
          <a:p>
            <a:r>
              <a:rPr lang="en-US">
                <a:latin typeface="Times New Roman" panose="02020603050405020304" pitchFamily="18" charset="0"/>
              </a:rPr>
              <a:t> </a:t>
            </a:r>
            <a:endParaRPr lang="en-US"/>
          </a:p>
        </p:txBody>
      </p:sp>
    </p:spTree>
    <p:extLst>
      <p:ext uri="{BB962C8B-B14F-4D97-AF65-F5344CB8AC3E}">
        <p14:creationId xmlns:p14="http://schemas.microsoft.com/office/powerpoint/2010/main" val="3261625331"/>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1E4E8EE7-2320-23A7-71A7-599C0C10E3DC}"/>
              </a:ext>
            </a:extLst>
          </p:cNvPr>
          <p:cNvPicPr>
            <a:picLocks noChangeAspect="1"/>
          </p:cNvPicPr>
          <p:nvPr/>
        </p:nvPicPr>
        <p:blipFill>
          <a:blip r:embed="rId3"/>
          <a:stretch>
            <a:fillRect/>
          </a:stretch>
        </p:blipFill>
        <p:spPr>
          <a:xfrm>
            <a:off x="7858126" y="2147692"/>
            <a:ext cx="3714751" cy="4134249"/>
          </a:xfrm>
          <a:prstGeom prst="rect">
            <a:avLst/>
          </a:prstGeom>
        </p:spPr>
      </p:pic>
      <p:sp>
        <p:nvSpPr>
          <p:cNvPr id="3" name="Title 2">
            <a:extLst>
              <a:ext uri="{FF2B5EF4-FFF2-40B4-BE49-F238E27FC236}">
                <a16:creationId xmlns:a16="http://schemas.microsoft.com/office/drawing/2014/main" id="{A72B48B2-5AEF-4767-8EF6-744C0F617C9D}"/>
              </a:ext>
            </a:extLst>
          </p:cNvPr>
          <p:cNvSpPr>
            <a:spLocks noGrp="1"/>
          </p:cNvSpPr>
          <p:nvPr>
            <p:ph type="title"/>
          </p:nvPr>
        </p:nvSpPr>
        <p:spPr/>
        <p:txBody>
          <a:bodyPr/>
          <a:lstStyle/>
          <a:p>
            <a:r>
              <a:rPr lang="en-US" b="1" dirty="0">
                <a:latin typeface="+mj-lt"/>
              </a:rPr>
              <a:t>The National Map </a:t>
            </a:r>
            <a:r>
              <a:rPr lang="en-US" sz="2800" b="1" dirty="0">
                <a:latin typeface="+mj-lt"/>
              </a:rPr>
              <a:t>Viewer</a:t>
            </a:r>
            <a:endParaRPr lang="en-US" b="1" dirty="0"/>
          </a:p>
        </p:txBody>
      </p:sp>
      <p:sp>
        <p:nvSpPr>
          <p:cNvPr id="4" name="TextBox 3">
            <a:extLst>
              <a:ext uri="{FF2B5EF4-FFF2-40B4-BE49-F238E27FC236}">
                <a16:creationId xmlns:a16="http://schemas.microsoft.com/office/drawing/2014/main" id="{742D8655-9BA3-4240-A1EC-6672FFD548BD}"/>
              </a:ext>
            </a:extLst>
          </p:cNvPr>
          <p:cNvSpPr txBox="1"/>
          <p:nvPr/>
        </p:nvSpPr>
        <p:spPr>
          <a:xfrm>
            <a:off x="3238503" y="3086101"/>
            <a:ext cx="184731" cy="369332"/>
          </a:xfrm>
          <a:prstGeom prst="rect">
            <a:avLst/>
          </a:prstGeom>
          <a:noFill/>
        </p:spPr>
        <p:txBody>
          <a:bodyPr wrap="none" rtlCol="0">
            <a:spAutoFit/>
          </a:bodyPr>
          <a:lstStyle/>
          <a:p>
            <a:endParaRPr lang="en-US">
              <a:latin typeface="+mj-lt"/>
            </a:endParaRPr>
          </a:p>
        </p:txBody>
      </p:sp>
      <p:sp>
        <p:nvSpPr>
          <p:cNvPr id="6" name="Rectangle 5">
            <a:extLst>
              <a:ext uri="{FF2B5EF4-FFF2-40B4-BE49-F238E27FC236}">
                <a16:creationId xmlns:a16="http://schemas.microsoft.com/office/drawing/2014/main" id="{74CADDFB-1D89-4D98-AA68-D0A79523ED2C}"/>
              </a:ext>
            </a:extLst>
          </p:cNvPr>
          <p:cNvSpPr/>
          <p:nvPr/>
        </p:nvSpPr>
        <p:spPr>
          <a:xfrm>
            <a:off x="721211" y="956663"/>
            <a:ext cx="3243879" cy="369332"/>
          </a:xfrm>
          <a:prstGeom prst="rect">
            <a:avLst/>
          </a:prstGeom>
        </p:spPr>
        <p:txBody>
          <a:bodyPr wrap="square">
            <a:spAutoFit/>
          </a:bodyPr>
          <a:lstStyle/>
          <a:p>
            <a:r>
              <a:rPr lang="en-US" dirty="0">
                <a:solidFill>
                  <a:srgbClr val="0000FF"/>
                </a:solidFill>
                <a:latin typeface="+mj-lt"/>
                <a:hlinkClick r:id="rId4">
                  <a:extLst>
                    <a:ext uri="{A12FA001-AC4F-418D-AE19-62706E023703}">
                      <ahyp:hlinkClr xmlns:ahyp="http://schemas.microsoft.com/office/drawing/2018/hyperlinkcolor" val="tx"/>
                    </a:ext>
                  </a:extLst>
                </a:hlinkClick>
              </a:rPr>
              <a:t>apps.nationalmap.gov/viewer/</a:t>
            </a:r>
            <a:r>
              <a:rPr lang="en-US" dirty="0">
                <a:solidFill>
                  <a:srgbClr val="0000FF"/>
                </a:solidFill>
                <a:latin typeface="+mj-lt"/>
              </a:rPr>
              <a:t> </a:t>
            </a:r>
          </a:p>
        </p:txBody>
      </p:sp>
      <p:pic>
        <p:nvPicPr>
          <p:cNvPr id="5" name="Picture 4">
            <a:extLst>
              <a:ext uri="{FF2B5EF4-FFF2-40B4-BE49-F238E27FC236}">
                <a16:creationId xmlns:a16="http://schemas.microsoft.com/office/drawing/2014/main" id="{9757D0D3-19B9-4C5D-A71B-E3C4A8E57968}"/>
              </a:ext>
            </a:extLst>
          </p:cNvPr>
          <p:cNvPicPr>
            <a:picLocks noChangeAspect="1"/>
          </p:cNvPicPr>
          <p:nvPr/>
        </p:nvPicPr>
        <p:blipFill rotWithShape="1">
          <a:blip r:embed="rId5"/>
          <a:srcRect r="1079"/>
          <a:stretch/>
        </p:blipFill>
        <p:spPr>
          <a:xfrm>
            <a:off x="846190" y="1364826"/>
            <a:ext cx="7337321" cy="4865401"/>
          </a:xfrm>
          <a:prstGeom prst="rect">
            <a:avLst/>
          </a:prstGeom>
          <a:effectLst>
            <a:outerShdw blurRad="50800" dist="88900" dir="2700000" algn="tl" rotWithShape="0">
              <a:prstClr val="black">
                <a:alpha val="40000"/>
              </a:prstClr>
            </a:outerShdw>
          </a:effectLst>
        </p:spPr>
      </p:pic>
      <p:sp>
        <p:nvSpPr>
          <p:cNvPr id="8" name="Rectangle 7">
            <a:extLst>
              <a:ext uri="{FF2B5EF4-FFF2-40B4-BE49-F238E27FC236}">
                <a16:creationId xmlns:a16="http://schemas.microsoft.com/office/drawing/2014/main" id="{BFE8D906-3B9C-43B0-B987-5A7478427557}"/>
              </a:ext>
            </a:extLst>
          </p:cNvPr>
          <p:cNvSpPr/>
          <p:nvPr/>
        </p:nvSpPr>
        <p:spPr>
          <a:xfrm>
            <a:off x="834695" y="2013828"/>
            <a:ext cx="325511" cy="99484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B766EA3-EE47-4D7C-8727-4848A056556A}"/>
              </a:ext>
            </a:extLst>
          </p:cNvPr>
          <p:cNvSpPr/>
          <p:nvPr/>
        </p:nvSpPr>
        <p:spPr>
          <a:xfrm>
            <a:off x="3618271" y="1681316"/>
            <a:ext cx="2959510" cy="46637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300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90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0D616-623F-44EB-A618-C977980B10B9}"/>
              </a:ext>
            </a:extLst>
          </p:cNvPr>
          <p:cNvSpPr>
            <a:spLocks noGrp="1"/>
          </p:cNvSpPr>
          <p:nvPr>
            <p:ph type="title"/>
          </p:nvPr>
        </p:nvSpPr>
        <p:spPr>
          <a:xfrm>
            <a:off x="728558" y="191417"/>
            <a:ext cx="10075083" cy="647584"/>
          </a:xfrm>
        </p:spPr>
        <p:txBody>
          <a:bodyPr/>
          <a:lstStyle/>
          <a:p>
            <a:r>
              <a:rPr lang="en-US" sz="2800" b="1" dirty="0"/>
              <a:t>TNM Download Application</a:t>
            </a:r>
          </a:p>
        </p:txBody>
      </p:sp>
      <p:sp>
        <p:nvSpPr>
          <p:cNvPr id="3" name="Text Placeholder 2">
            <a:extLst>
              <a:ext uri="{FF2B5EF4-FFF2-40B4-BE49-F238E27FC236}">
                <a16:creationId xmlns:a16="http://schemas.microsoft.com/office/drawing/2014/main" id="{99FE516D-D8FD-4619-A9D5-70783D94502E}"/>
              </a:ext>
            </a:extLst>
          </p:cNvPr>
          <p:cNvSpPr>
            <a:spLocks noGrp="1"/>
          </p:cNvSpPr>
          <p:nvPr>
            <p:ph type="body" idx="1"/>
          </p:nvPr>
        </p:nvSpPr>
        <p:spPr>
          <a:xfrm>
            <a:off x="728558" y="621387"/>
            <a:ext cx="4157888" cy="613111"/>
          </a:xfrm>
        </p:spPr>
        <p:txBody>
          <a:bodyPr>
            <a:normAutofit/>
          </a:bodyPr>
          <a:lstStyle/>
          <a:p>
            <a:pPr marL="0" indent="0" defTabSz="914377">
              <a:spcBef>
                <a:spcPts val="0"/>
              </a:spcBef>
              <a:buClr>
                <a:srgbClr val="427A4E"/>
              </a:buClr>
              <a:buSzTx/>
              <a:buNone/>
              <a:defRPr/>
            </a:pPr>
            <a:r>
              <a:rPr lang="en-US" sz="1800" dirty="0">
                <a:solidFill>
                  <a:srgbClr val="0000FF"/>
                </a:solidFill>
                <a:latin typeface="+mj-lt"/>
                <a:ea typeface="+mn-ea"/>
                <a:cs typeface="+mn-cs"/>
                <a:hlinkClick r:id="rId3">
                  <a:extLst>
                    <a:ext uri="{A12FA001-AC4F-418D-AE19-62706E023703}">
                      <ahyp:hlinkClr xmlns:ahyp="http://schemas.microsoft.com/office/drawing/2018/hyperlinkcolor" val="tx"/>
                    </a:ext>
                  </a:extLst>
                </a:hlinkClick>
              </a:rPr>
              <a:t>apps.nationalmap.gov/downloader/</a:t>
            </a:r>
            <a:endParaRPr lang="en-US" sz="1800" dirty="0">
              <a:solidFill>
                <a:srgbClr val="0000FF"/>
              </a:solidFill>
              <a:latin typeface="+mj-lt"/>
              <a:ea typeface="+mn-ea"/>
              <a:cs typeface="+mn-cs"/>
            </a:endParaRPr>
          </a:p>
          <a:p>
            <a:pPr marL="0" indent="0" defTabSz="914377">
              <a:spcBef>
                <a:spcPts val="0"/>
              </a:spcBef>
              <a:buClr>
                <a:srgbClr val="427A4E"/>
              </a:buClr>
              <a:buSzTx/>
              <a:buNone/>
              <a:defRPr/>
            </a:pPr>
            <a:endParaRPr lang="en-US" sz="1800" dirty="0">
              <a:solidFill>
                <a:srgbClr val="171717"/>
              </a:solidFill>
              <a:latin typeface="+mj-lt"/>
              <a:ea typeface="+mn-ea"/>
              <a:cs typeface="+mn-cs"/>
            </a:endParaRPr>
          </a:p>
        </p:txBody>
      </p:sp>
      <p:pic>
        <p:nvPicPr>
          <p:cNvPr id="5" name="Picture 4">
            <a:extLst>
              <a:ext uri="{FF2B5EF4-FFF2-40B4-BE49-F238E27FC236}">
                <a16:creationId xmlns:a16="http://schemas.microsoft.com/office/drawing/2014/main" id="{C2D19BDB-628D-4190-A62D-0BD0531AE49B}"/>
              </a:ext>
            </a:extLst>
          </p:cNvPr>
          <p:cNvPicPr>
            <a:picLocks noChangeAspect="1"/>
          </p:cNvPicPr>
          <p:nvPr/>
        </p:nvPicPr>
        <p:blipFill>
          <a:blip r:embed="rId4"/>
          <a:stretch>
            <a:fillRect/>
          </a:stretch>
        </p:blipFill>
        <p:spPr>
          <a:xfrm>
            <a:off x="502284" y="1234498"/>
            <a:ext cx="7282815" cy="4749976"/>
          </a:xfrm>
          <a:prstGeom prst="rect">
            <a:avLst/>
          </a:prstGeom>
          <a:effectLst>
            <a:outerShdw blurRad="50800" dist="88900" dir="2700000" algn="tl" rotWithShape="0">
              <a:prstClr val="black">
                <a:alpha val="40000"/>
              </a:prstClr>
            </a:outerShdw>
          </a:effectLst>
        </p:spPr>
      </p:pic>
      <p:sp>
        <p:nvSpPr>
          <p:cNvPr id="6" name="Text Placeholder 2">
            <a:extLst>
              <a:ext uri="{FF2B5EF4-FFF2-40B4-BE49-F238E27FC236}">
                <a16:creationId xmlns:a16="http://schemas.microsoft.com/office/drawing/2014/main" id="{722B34FA-0F4D-458B-981F-F290F4E50B63}"/>
              </a:ext>
            </a:extLst>
          </p:cNvPr>
          <p:cNvSpPr txBox="1">
            <a:spLocks/>
          </p:cNvSpPr>
          <p:nvPr/>
        </p:nvSpPr>
        <p:spPr>
          <a:xfrm>
            <a:off x="8115299" y="1553729"/>
            <a:ext cx="4220323" cy="1048215"/>
          </a:xfrm>
          <a:prstGeom prst="rect">
            <a:avLst/>
          </a:prstGeom>
          <a:noFill/>
          <a:ln>
            <a:noFill/>
          </a:ln>
        </p:spPr>
        <p:txBody>
          <a:bodyPr vert="horz" lIns="91425" tIns="91425" rIns="91425" bIns="91425" rtlCol="0" anchor="t" anchorCtr="0">
            <a:normAutofit/>
          </a:bodyPr>
          <a:lstStyle>
            <a:lvl1pPr marL="171450" marR="0" lvl="0" indent="-100013" algn="l" defTabSz="685800" rtl="0" eaLnBrk="1" latinLnBrk="0" hangingPunct="1">
              <a:spcBef>
                <a:spcPts val="1500"/>
              </a:spcBef>
              <a:buClr>
                <a:srgbClr val="493A13"/>
              </a:buClr>
              <a:buSzPct val="75000"/>
              <a:buFont typeface="Arial"/>
              <a:buChar char="■"/>
              <a:defRPr sz="1500" b="0" i="0" u="none" strike="noStrike" kern="1200" cap="none">
                <a:solidFill>
                  <a:srgbClr val="595959"/>
                </a:solidFill>
                <a:latin typeface="Arial"/>
                <a:ea typeface="Arial"/>
                <a:cs typeface="Arial"/>
                <a:sym typeface="Arial"/>
              </a:defRPr>
            </a:lvl1pPr>
            <a:lvl2pPr marL="342900" marR="0" lvl="1" indent="-107156" algn="l" defTabSz="685800" rtl="0" eaLnBrk="1" latinLnBrk="0" hangingPunct="1">
              <a:spcBef>
                <a:spcPts val="450"/>
              </a:spcBef>
              <a:buClr>
                <a:schemeClr val="accent4"/>
              </a:buClr>
              <a:buSzPct val="75000"/>
              <a:buFont typeface="Arial"/>
              <a:buChar char="■"/>
              <a:defRPr sz="1400" b="0" i="0" u="none" strike="noStrike" kern="1200" cap="none">
                <a:solidFill>
                  <a:srgbClr val="595959"/>
                </a:solidFill>
                <a:latin typeface="Arial"/>
                <a:ea typeface="Arial"/>
                <a:cs typeface="Arial"/>
                <a:sym typeface="Arial"/>
              </a:defRPr>
            </a:lvl2pPr>
            <a:lvl3pPr marL="514350" marR="0" lvl="2" indent="-107156" algn="l" defTabSz="685800" rtl="0" eaLnBrk="1" latinLnBrk="0" hangingPunct="1">
              <a:spcBef>
                <a:spcPts val="450"/>
              </a:spcBef>
              <a:buClr>
                <a:srgbClr val="493A13"/>
              </a:buClr>
              <a:buSzPct val="75000"/>
              <a:buFont typeface="Arial"/>
              <a:buChar char="■"/>
              <a:defRPr sz="1400" b="0" i="0" u="none" strike="noStrike" kern="1200" cap="none">
                <a:solidFill>
                  <a:srgbClr val="595959"/>
                </a:solidFill>
                <a:latin typeface="Arial"/>
                <a:ea typeface="Arial"/>
                <a:cs typeface="Arial"/>
                <a:sym typeface="Arial"/>
              </a:defRPr>
            </a:lvl3pPr>
            <a:lvl4pPr marL="685800" marR="0" lvl="3" indent="-107156" algn="l" defTabSz="685800" rtl="0" eaLnBrk="1" latinLnBrk="0" hangingPunct="1">
              <a:spcBef>
                <a:spcPts val="450"/>
              </a:spcBef>
              <a:buClr>
                <a:schemeClr val="accent4"/>
              </a:buClr>
              <a:buSzPct val="75000"/>
              <a:buFont typeface="Arial"/>
              <a:buChar char="■"/>
              <a:defRPr sz="1400" b="0" i="0" u="none" strike="noStrike" kern="1200" cap="none">
                <a:solidFill>
                  <a:srgbClr val="595959"/>
                </a:solidFill>
                <a:latin typeface="Arial"/>
                <a:ea typeface="Arial"/>
                <a:cs typeface="Arial"/>
                <a:sym typeface="Arial"/>
              </a:defRPr>
            </a:lvl4pPr>
            <a:lvl5pPr marL="857250" marR="0" lvl="4" indent="-107156" algn="l" defTabSz="685800" rtl="0" eaLnBrk="1" latinLnBrk="0" hangingPunct="1">
              <a:spcBef>
                <a:spcPts val="450"/>
              </a:spcBef>
              <a:buClr>
                <a:srgbClr val="493A13"/>
              </a:buClr>
              <a:buSzPct val="75000"/>
              <a:buFont typeface="Arial"/>
              <a:buChar char="■"/>
              <a:defRPr sz="1400" b="0" i="0" u="none" strike="noStrike" kern="1200" cap="none">
                <a:solidFill>
                  <a:srgbClr val="595959"/>
                </a:solidFill>
                <a:latin typeface="Arial"/>
                <a:ea typeface="Arial"/>
                <a:cs typeface="Arial"/>
                <a:sym typeface="Arial"/>
              </a:defRPr>
            </a:lvl5pPr>
            <a:lvl6pPr marL="1885950" marR="0" lvl="5" indent="-76200" algn="l" defTabSz="685800" rtl="0" eaLnBrk="1" latinLnBrk="0" hangingPunct="1">
              <a:spcBef>
                <a:spcPts val="300"/>
              </a:spcBef>
              <a:buClr>
                <a:schemeClr val="dk1"/>
              </a:buClr>
              <a:buSzPct val="100000"/>
              <a:buFont typeface="Arial"/>
              <a:buChar char="•"/>
              <a:defRPr sz="1500" b="0" i="0" u="none" strike="noStrike" kern="1200" cap="none">
                <a:solidFill>
                  <a:schemeClr val="dk1"/>
                </a:solidFill>
                <a:latin typeface="Times New Roman"/>
                <a:ea typeface="Times New Roman"/>
                <a:cs typeface="Times New Roman"/>
                <a:sym typeface="Times New Roman"/>
              </a:defRPr>
            </a:lvl6pPr>
            <a:lvl7pPr marL="2228850" marR="0" lvl="6" indent="-76200" algn="l" defTabSz="685800" rtl="0" eaLnBrk="1" latinLnBrk="0" hangingPunct="1">
              <a:spcBef>
                <a:spcPts val="300"/>
              </a:spcBef>
              <a:buClr>
                <a:schemeClr val="dk1"/>
              </a:buClr>
              <a:buSzPct val="100000"/>
              <a:buFont typeface="Arial"/>
              <a:buChar char="•"/>
              <a:defRPr sz="1500" b="0" i="0" u="none" strike="noStrike" kern="1200" cap="none">
                <a:solidFill>
                  <a:schemeClr val="dk1"/>
                </a:solidFill>
                <a:latin typeface="Times New Roman"/>
                <a:ea typeface="Times New Roman"/>
                <a:cs typeface="Times New Roman"/>
                <a:sym typeface="Times New Roman"/>
              </a:defRPr>
            </a:lvl7pPr>
            <a:lvl8pPr marL="2571750" marR="0" lvl="7" indent="-76200" algn="l" defTabSz="685800" rtl="0" eaLnBrk="1" latinLnBrk="0" hangingPunct="1">
              <a:spcBef>
                <a:spcPts val="300"/>
              </a:spcBef>
              <a:buClr>
                <a:schemeClr val="dk1"/>
              </a:buClr>
              <a:buSzPct val="100000"/>
              <a:buFont typeface="Arial"/>
              <a:buChar char="•"/>
              <a:defRPr sz="1500" b="0" i="0" u="none" strike="noStrike" kern="1200" cap="none">
                <a:solidFill>
                  <a:schemeClr val="dk1"/>
                </a:solidFill>
                <a:latin typeface="Times New Roman"/>
                <a:ea typeface="Times New Roman"/>
                <a:cs typeface="Times New Roman"/>
                <a:sym typeface="Times New Roman"/>
              </a:defRPr>
            </a:lvl8pPr>
            <a:lvl9pPr marL="2914650" marR="0" lvl="8" indent="-76200" algn="l" defTabSz="685800" rtl="0" eaLnBrk="1" latinLnBrk="0" hangingPunct="1">
              <a:spcBef>
                <a:spcPts val="300"/>
              </a:spcBef>
              <a:buClr>
                <a:schemeClr val="dk1"/>
              </a:buClr>
              <a:buSzPct val="100000"/>
              <a:buFont typeface="Arial"/>
              <a:buChar char="•"/>
              <a:defRPr sz="1500" b="0" i="0" u="none" strike="noStrike" kern="1200" cap="none">
                <a:solidFill>
                  <a:schemeClr val="dk1"/>
                </a:solidFill>
                <a:latin typeface="Times New Roman"/>
                <a:ea typeface="Times New Roman"/>
                <a:cs typeface="Times New Roman"/>
                <a:sym typeface="Times New Roman"/>
              </a:defRPr>
            </a:lvl9pPr>
          </a:lstStyle>
          <a:p>
            <a:pPr marL="285744" indent="-285744">
              <a:spcBef>
                <a:spcPts val="0"/>
              </a:spcBef>
              <a:buClr>
                <a:srgbClr val="427A4E"/>
              </a:buClr>
              <a:buSzTx/>
              <a:buFont typeface="Wingdings" panose="05000000000000000000" pitchFamily="2" charset="2"/>
              <a:buChar char="§"/>
              <a:defRPr/>
            </a:pPr>
            <a:endParaRPr lang="en-US" sz="1800" dirty="0">
              <a:solidFill>
                <a:srgbClr val="171717"/>
              </a:solidFill>
              <a:latin typeface="+mj-lt"/>
              <a:ea typeface="+mn-ea"/>
              <a:cs typeface="+mn-cs"/>
            </a:endParaRPr>
          </a:p>
          <a:p>
            <a:pPr marL="0" indent="0">
              <a:spcBef>
                <a:spcPts val="0"/>
              </a:spcBef>
              <a:buClr>
                <a:srgbClr val="427A4E"/>
              </a:buClr>
              <a:buSzTx/>
              <a:buNone/>
              <a:defRPr/>
            </a:pPr>
            <a:r>
              <a:rPr lang="en-US" sz="1800" dirty="0">
                <a:solidFill>
                  <a:srgbClr val="171717"/>
                </a:solidFill>
                <a:latin typeface="+mj-lt"/>
                <a:ea typeface="+mn-ea"/>
                <a:cs typeface="+mn-cs"/>
              </a:rPr>
              <a:t>Direct access to data is also provided through </a:t>
            </a:r>
            <a:r>
              <a:rPr lang="en-US" sz="1800" dirty="0">
                <a:solidFill>
                  <a:schemeClr val="tx1"/>
                </a:solidFill>
                <a:latin typeface="+mj-lt"/>
                <a:ea typeface="+mn-ea"/>
                <a:cs typeface="+mn-cs"/>
                <a:hlinkClick r:id="rId5">
                  <a:extLst>
                    <a:ext uri="{A12FA001-AC4F-418D-AE19-62706E023703}">
                      <ahyp:hlinkClr xmlns:ahyp="http://schemas.microsoft.com/office/drawing/2018/hyperlinkcolor" val="tx"/>
                    </a:ext>
                  </a:extLst>
                </a:hlinkClick>
              </a:rPr>
              <a:t>The Amazon Cloud</a:t>
            </a:r>
            <a:endParaRPr lang="en-US" dirty="0">
              <a:solidFill>
                <a:schemeClr val="tx1"/>
              </a:solidFill>
              <a:ea typeface="+mn-ea"/>
            </a:endParaRPr>
          </a:p>
          <a:p>
            <a:pPr marL="0" indent="0">
              <a:spcBef>
                <a:spcPts val="0"/>
              </a:spcBef>
              <a:buClr>
                <a:srgbClr val="427A4E"/>
              </a:buClr>
              <a:buSzTx/>
              <a:buNone/>
              <a:defRPr/>
            </a:pPr>
            <a:endParaRPr lang="en-US" sz="1800" dirty="0">
              <a:solidFill>
                <a:srgbClr val="0000FF"/>
              </a:solidFill>
              <a:latin typeface="+mj-lt"/>
              <a:ea typeface="+mn-ea"/>
              <a:cs typeface="Arial" panose="020B0604020202020204" pitchFamily="34" charset="0"/>
            </a:endParaRPr>
          </a:p>
          <a:p>
            <a:pPr indent="-99692">
              <a:buClr>
                <a:srgbClr val="427A4E"/>
              </a:buClr>
              <a:buFont typeface="Wingdings" panose="05000000000000000000" pitchFamily="2" charset="2"/>
              <a:buChar char="§"/>
            </a:pPr>
            <a:endParaRPr lang="en-US" sz="1800" dirty="0">
              <a:latin typeface="+mj-lt"/>
            </a:endParaRPr>
          </a:p>
        </p:txBody>
      </p:sp>
      <p:pic>
        <p:nvPicPr>
          <p:cNvPr id="8" name="Picture 8">
            <a:extLst>
              <a:ext uri="{FF2B5EF4-FFF2-40B4-BE49-F238E27FC236}">
                <a16:creationId xmlns:a16="http://schemas.microsoft.com/office/drawing/2014/main" id="{3C24D139-A821-4AD9-8B04-CBAEE6764789}"/>
              </a:ext>
            </a:extLst>
          </p:cNvPr>
          <p:cNvPicPr>
            <a:picLocks noChangeAspect="1"/>
          </p:cNvPicPr>
          <p:nvPr/>
        </p:nvPicPr>
        <p:blipFill>
          <a:blip r:embed="rId6"/>
          <a:stretch>
            <a:fillRect/>
          </a:stretch>
        </p:blipFill>
        <p:spPr>
          <a:xfrm>
            <a:off x="7388760" y="2601943"/>
            <a:ext cx="4220323" cy="39140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38607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7ABFEB-B9F9-47EF-AEC2-D4314BE775A9}"/>
              </a:ext>
            </a:extLst>
          </p:cNvPr>
          <p:cNvSpPr>
            <a:spLocks noGrp="1"/>
          </p:cNvSpPr>
          <p:nvPr>
            <p:ph type="title"/>
          </p:nvPr>
        </p:nvSpPr>
        <p:spPr>
          <a:xfrm>
            <a:off x="664633" y="362173"/>
            <a:ext cx="10075083" cy="1116105"/>
          </a:xfrm>
        </p:spPr>
        <p:txBody>
          <a:bodyPr/>
          <a:lstStyle/>
          <a:p>
            <a:r>
              <a:rPr lang="en-US" b="1" dirty="0"/>
              <a:t>National Map Services List</a:t>
            </a:r>
          </a:p>
        </p:txBody>
      </p:sp>
      <p:sp>
        <p:nvSpPr>
          <p:cNvPr id="8" name="Text Placeholder 3">
            <a:extLst>
              <a:ext uri="{FF2B5EF4-FFF2-40B4-BE49-F238E27FC236}">
                <a16:creationId xmlns:a16="http://schemas.microsoft.com/office/drawing/2014/main" id="{DC5C5A11-5864-4955-B3A3-440A6AD3B20C}"/>
              </a:ext>
            </a:extLst>
          </p:cNvPr>
          <p:cNvSpPr txBox="1">
            <a:spLocks/>
          </p:cNvSpPr>
          <p:nvPr/>
        </p:nvSpPr>
        <p:spPr>
          <a:xfrm>
            <a:off x="664633" y="920225"/>
            <a:ext cx="7558960" cy="5810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dirty="0">
                <a:solidFill>
                  <a:srgbClr val="0000FF"/>
                </a:solidFill>
              </a:rPr>
              <a:t>apps.nationalmap.gov/services/</a:t>
            </a:r>
          </a:p>
        </p:txBody>
      </p:sp>
      <p:pic>
        <p:nvPicPr>
          <p:cNvPr id="5" name="Picture 4">
            <a:extLst>
              <a:ext uri="{FF2B5EF4-FFF2-40B4-BE49-F238E27FC236}">
                <a16:creationId xmlns:a16="http://schemas.microsoft.com/office/drawing/2014/main" id="{D23E6C1D-83EC-4A00-B864-C20FF1559AD9}"/>
              </a:ext>
            </a:extLst>
          </p:cNvPr>
          <p:cNvPicPr>
            <a:picLocks noChangeAspect="1"/>
          </p:cNvPicPr>
          <p:nvPr/>
        </p:nvPicPr>
        <p:blipFill>
          <a:blip r:embed="rId3"/>
          <a:stretch>
            <a:fillRect/>
          </a:stretch>
        </p:blipFill>
        <p:spPr>
          <a:xfrm>
            <a:off x="1276883" y="1360474"/>
            <a:ext cx="9279467" cy="4874854"/>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46791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64D576-73F7-410A-855A-3BB6FAA948D1}"/>
              </a:ext>
            </a:extLst>
          </p:cNvPr>
          <p:cNvSpPr>
            <a:spLocks noGrp="1"/>
          </p:cNvSpPr>
          <p:nvPr>
            <p:ph type="title"/>
          </p:nvPr>
        </p:nvSpPr>
        <p:spPr>
          <a:xfrm>
            <a:off x="664634" y="189905"/>
            <a:ext cx="10075083" cy="547039"/>
          </a:xfrm>
        </p:spPr>
        <p:txBody>
          <a:bodyPr/>
          <a:lstStyle/>
          <a:p>
            <a:r>
              <a:rPr lang="en-US" sz="2800" b="1" dirty="0"/>
              <a:t>3DEP LidarExplorer</a:t>
            </a:r>
          </a:p>
        </p:txBody>
      </p:sp>
      <p:sp>
        <p:nvSpPr>
          <p:cNvPr id="2" name="Content Placeholder 1">
            <a:extLst>
              <a:ext uri="{FF2B5EF4-FFF2-40B4-BE49-F238E27FC236}">
                <a16:creationId xmlns:a16="http://schemas.microsoft.com/office/drawing/2014/main" id="{C7C5A8EF-92AF-424E-87C8-8C8E8A9BDB7F}"/>
              </a:ext>
            </a:extLst>
          </p:cNvPr>
          <p:cNvSpPr>
            <a:spLocks noGrp="1"/>
          </p:cNvSpPr>
          <p:nvPr>
            <p:ph type="body" idx="1"/>
          </p:nvPr>
        </p:nvSpPr>
        <p:spPr>
          <a:xfrm>
            <a:off x="664634" y="736944"/>
            <a:ext cx="8826829" cy="4634000"/>
          </a:xfrm>
        </p:spPr>
        <p:txBody>
          <a:bodyPr>
            <a:normAutofit/>
          </a:bodyPr>
          <a:lstStyle/>
          <a:p>
            <a:pPr marL="274313" indent="-274313">
              <a:spcBef>
                <a:spcPts val="1200"/>
              </a:spcBef>
              <a:buClr>
                <a:srgbClr val="1C5B2C"/>
              </a:buClr>
            </a:pPr>
            <a:r>
              <a:rPr lang="en-US" sz="2000" dirty="0">
                <a:solidFill>
                  <a:schemeClr val="tx1">
                    <a:lumMod val="75000"/>
                    <a:lumOff val="25000"/>
                  </a:schemeClr>
                </a:solidFill>
                <a:latin typeface="+mj-lt"/>
              </a:rPr>
              <a:t>Enables the visualization of 3DEP lidar data availability</a:t>
            </a:r>
          </a:p>
          <a:p>
            <a:pPr marL="617205" lvl="3" indent="-274313">
              <a:spcBef>
                <a:spcPts val="1200"/>
              </a:spcBef>
              <a:buClr>
                <a:srgbClr val="1C5B2C"/>
              </a:buClr>
            </a:pPr>
            <a:endParaRPr lang="en-US" sz="1600" dirty="0"/>
          </a:p>
          <a:p>
            <a:pPr marL="133347" indent="0">
              <a:buClr>
                <a:srgbClr val="1C5B2C"/>
              </a:buClr>
              <a:buNone/>
            </a:pPr>
            <a:endParaRPr lang="en-US" sz="1600" dirty="0">
              <a:latin typeface="+mj-lt"/>
            </a:endParaRPr>
          </a:p>
        </p:txBody>
      </p:sp>
      <p:pic>
        <p:nvPicPr>
          <p:cNvPr id="5" name="Picture 5">
            <a:extLst>
              <a:ext uri="{FF2B5EF4-FFF2-40B4-BE49-F238E27FC236}">
                <a16:creationId xmlns:a16="http://schemas.microsoft.com/office/drawing/2014/main" id="{14000ADC-AEFA-48CD-5276-BF4B3B2A10BB}"/>
              </a:ext>
            </a:extLst>
          </p:cNvPr>
          <p:cNvPicPr>
            <a:picLocks noChangeAspect="1"/>
          </p:cNvPicPr>
          <p:nvPr/>
        </p:nvPicPr>
        <p:blipFill>
          <a:blip r:embed="rId3"/>
          <a:srcRect/>
          <a:stretch/>
        </p:blipFill>
        <p:spPr>
          <a:xfrm>
            <a:off x="918298" y="1283983"/>
            <a:ext cx="9942094" cy="5006938"/>
          </a:xfrm>
          <a:prstGeom prst="rect">
            <a:avLst/>
          </a:prstGeom>
          <a:ln>
            <a:solidFill>
              <a:schemeClr val="tx1">
                <a:lumMod val="65000"/>
                <a:lumOff val="35000"/>
              </a:schemeClr>
            </a:solidFill>
          </a:ln>
        </p:spPr>
      </p:pic>
      <p:sp>
        <p:nvSpPr>
          <p:cNvPr id="6" name="TextBox 5">
            <a:extLst>
              <a:ext uri="{FF2B5EF4-FFF2-40B4-BE49-F238E27FC236}">
                <a16:creationId xmlns:a16="http://schemas.microsoft.com/office/drawing/2014/main" id="{DE946901-8E63-E002-16C7-1C8B0E69A476}"/>
              </a:ext>
            </a:extLst>
          </p:cNvPr>
          <p:cNvSpPr txBox="1"/>
          <p:nvPr/>
        </p:nvSpPr>
        <p:spPr>
          <a:xfrm>
            <a:off x="5702175" y="6329541"/>
            <a:ext cx="6094206" cy="338554"/>
          </a:xfrm>
          <a:prstGeom prst="rect">
            <a:avLst/>
          </a:prstGeom>
          <a:noFill/>
        </p:spPr>
        <p:txBody>
          <a:bodyPr wrap="square">
            <a:spAutoFit/>
          </a:bodyPr>
          <a:lstStyle/>
          <a:p>
            <a:pPr marL="274313" marR="0" lvl="0" indent="-274313" algn="l" defTabSz="685783" rtl="0" eaLnBrk="1" fontAlgn="auto" latinLnBrk="0" hangingPunct="1">
              <a:lnSpc>
                <a:spcPct val="100000"/>
              </a:lnSpc>
              <a:spcBef>
                <a:spcPts val="1200"/>
              </a:spcBef>
              <a:spcAft>
                <a:spcPts val="0"/>
              </a:spcAft>
              <a:buClr>
                <a:srgbClr val="1C5B2C"/>
              </a:buClr>
              <a:buSzPct val="75000"/>
              <a:buFont typeface="Arial"/>
              <a:buChar char="■"/>
              <a:tabLst/>
              <a:defRPr/>
            </a:pPr>
            <a:r>
              <a:rPr kumimoji="0" lang="en-US" sz="1600" b="0" i="0" u="none" strike="noStrike" kern="1200" cap="none" spc="0" normalizeH="0" baseline="0" noProof="0" dirty="0">
                <a:ln>
                  <a:noFill/>
                </a:ln>
                <a:solidFill>
                  <a:srgbClr val="0000FF"/>
                </a:solidFill>
                <a:effectLst/>
                <a:uLnTx/>
                <a:uFillTx/>
                <a:latin typeface="Arial"/>
                <a:cs typeface="Arial"/>
                <a:sym typeface="Arial"/>
                <a:hlinkClick r:id="rId4">
                  <a:extLst>
                    <a:ext uri="{A12FA001-AC4F-418D-AE19-62706E023703}">
                      <ahyp:hlinkClr xmlns:ahyp="http://schemas.microsoft.com/office/drawing/2018/hyperlinkcolor" val="tx"/>
                    </a:ext>
                  </a:extLst>
                </a:hlinkClick>
              </a:rPr>
              <a:t>https://apps.nationalmap.gov/lidar-explorer/</a:t>
            </a:r>
            <a:endParaRPr kumimoji="0" lang="en-US" sz="1500" b="0" i="0" u="none" strike="noStrike" kern="1200" cap="none" spc="0" normalizeH="0" baseline="0" noProof="0" dirty="0">
              <a:ln>
                <a:noFill/>
              </a:ln>
              <a:solidFill>
                <a:srgbClr val="0000FF"/>
              </a:solidFill>
              <a:effectLst/>
              <a:uLnTx/>
              <a:uFillTx/>
              <a:latin typeface="Arial"/>
              <a:cs typeface="Arial"/>
              <a:sym typeface="Arial"/>
            </a:endParaRPr>
          </a:p>
        </p:txBody>
      </p:sp>
    </p:spTree>
    <p:extLst>
      <p:ext uri="{BB962C8B-B14F-4D97-AF65-F5344CB8AC3E}">
        <p14:creationId xmlns:p14="http://schemas.microsoft.com/office/powerpoint/2010/main" val="2088823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Shape 1071"/>
          <p:cNvSpPr txBox="1">
            <a:spLocks noGrp="1"/>
          </p:cNvSpPr>
          <p:nvPr>
            <p:ph type="title"/>
          </p:nvPr>
        </p:nvSpPr>
        <p:spPr>
          <a:xfrm>
            <a:off x="843699" y="-13680"/>
            <a:ext cx="8063617" cy="729430"/>
          </a:xfrm>
          <a:prstGeom prst="rect">
            <a:avLst/>
          </a:prstGeom>
          <a:noFill/>
          <a:ln>
            <a:noFill/>
          </a:ln>
        </p:spPr>
        <p:txBody>
          <a:bodyPr vert="horz" lIns="91425" tIns="91425" rIns="91425" bIns="91425" rtlCol="0" anchor="b" anchorCtr="0">
            <a:noAutofit/>
          </a:bodyPr>
          <a:lstStyle/>
          <a:p>
            <a:pPr>
              <a:spcBef>
                <a:spcPts val="0"/>
              </a:spcBef>
              <a:buClr>
                <a:srgbClr val="006F4B"/>
              </a:buClr>
              <a:buSzPct val="25000"/>
            </a:pPr>
            <a:r>
              <a:rPr lang="en-US" b="1" dirty="0"/>
              <a:t>3DEP Lidar </a:t>
            </a:r>
            <a:r>
              <a:rPr lang="en-US" sz="2800" b="1" dirty="0"/>
              <a:t>Explorer</a:t>
            </a:r>
            <a:endParaRPr lang="en-US" sz="2800" b="1" dirty="0">
              <a:latin typeface="Arial"/>
              <a:ea typeface="Arial"/>
              <a:cs typeface="Arial"/>
              <a:sym typeface="Arial"/>
              <a:rtl val="0"/>
            </a:endParaRPr>
          </a:p>
        </p:txBody>
      </p:sp>
      <p:sp>
        <p:nvSpPr>
          <p:cNvPr id="6" name="TextBox 5"/>
          <p:cNvSpPr txBox="1"/>
          <p:nvPr/>
        </p:nvSpPr>
        <p:spPr>
          <a:xfrm>
            <a:off x="2286001" y="2971800"/>
            <a:ext cx="184731" cy="369332"/>
          </a:xfrm>
          <a:prstGeom prst="rect">
            <a:avLst/>
          </a:prstGeom>
          <a:noFill/>
        </p:spPr>
        <p:txBody>
          <a:bodyPr wrap="none" rtlCol="0">
            <a:spAutoFit/>
          </a:bodyPr>
          <a:lstStyle/>
          <a:p>
            <a:endParaRPr lang="en-US">
              <a:latin typeface="+mj-lt"/>
            </a:endParaRPr>
          </a:p>
        </p:txBody>
      </p:sp>
      <p:sp>
        <p:nvSpPr>
          <p:cNvPr id="7" name="Rectangle 6">
            <a:extLst>
              <a:ext uri="{FF2B5EF4-FFF2-40B4-BE49-F238E27FC236}">
                <a16:creationId xmlns:a16="http://schemas.microsoft.com/office/drawing/2014/main" id="{C95472C0-978E-4866-ACAF-C347AF2194D1}"/>
              </a:ext>
            </a:extLst>
          </p:cNvPr>
          <p:cNvSpPr/>
          <p:nvPr/>
        </p:nvSpPr>
        <p:spPr>
          <a:xfrm>
            <a:off x="477299" y="672309"/>
            <a:ext cx="7315200" cy="729430"/>
          </a:xfrm>
          <a:prstGeom prst="rect">
            <a:avLst/>
          </a:prstGeom>
        </p:spPr>
        <p:txBody>
          <a:bodyPr wrap="square">
            <a:spAutoFit/>
          </a:bodyPr>
          <a:lstStyle/>
          <a:p>
            <a:pPr marL="742932" lvl="1" indent="-285744">
              <a:spcBef>
                <a:spcPct val="20000"/>
              </a:spcBef>
              <a:spcAft>
                <a:spcPct val="10000"/>
              </a:spcAft>
              <a:buClr>
                <a:srgbClr val="006F4B"/>
              </a:buClr>
              <a:buSzPct val="100000"/>
              <a:buFont typeface="Wingdings" panose="05000000000000000000" pitchFamily="2" charset="2"/>
              <a:buChar char="§"/>
            </a:pPr>
            <a:r>
              <a:rPr lang="en-US" dirty="0">
                <a:solidFill>
                  <a:schemeClr val="tx1">
                    <a:lumMod val="75000"/>
                    <a:lumOff val="25000"/>
                  </a:schemeClr>
                </a:solidFill>
                <a:latin typeface="+mj-lt"/>
              </a:rPr>
              <a:t>Enables the visualization of 3DEP lidar data availability</a:t>
            </a:r>
          </a:p>
          <a:p>
            <a:pPr marL="742932" lvl="1" indent="-285744">
              <a:spcBef>
                <a:spcPct val="20000"/>
              </a:spcBef>
              <a:spcAft>
                <a:spcPct val="10000"/>
              </a:spcAft>
              <a:buClr>
                <a:srgbClr val="006F4B"/>
              </a:buClr>
              <a:buSzPct val="100000"/>
              <a:buFont typeface="Wingdings" panose="05000000000000000000" pitchFamily="2" charset="2"/>
              <a:buChar char="§"/>
            </a:pPr>
            <a:endParaRPr lang="en-US" dirty="0">
              <a:solidFill>
                <a:schemeClr val="tx1">
                  <a:lumMod val="75000"/>
                  <a:lumOff val="25000"/>
                </a:schemeClr>
              </a:solidFill>
              <a:latin typeface="+mj-lt"/>
            </a:endParaRPr>
          </a:p>
        </p:txBody>
      </p:sp>
      <p:pic>
        <p:nvPicPr>
          <p:cNvPr id="8" name="Screen Recording 7">
            <a:hlinkClick r:id="" action="ppaction://media"/>
            <a:extLst>
              <a:ext uri="{FF2B5EF4-FFF2-40B4-BE49-F238E27FC236}">
                <a16:creationId xmlns:a16="http://schemas.microsoft.com/office/drawing/2014/main" id="{FC4FD133-B2E8-9B2F-AA45-E72AAD1875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2278" y="1069297"/>
            <a:ext cx="10049444" cy="5084913"/>
          </a:xfrm>
          <a:prstGeom prst="rect">
            <a:avLst/>
          </a:prstGeom>
          <a:ln>
            <a:solidFill>
              <a:schemeClr val="tx1">
                <a:lumMod val="65000"/>
                <a:lumOff val="35000"/>
              </a:schemeClr>
            </a:solidFill>
          </a:ln>
        </p:spPr>
      </p:pic>
      <p:sp>
        <p:nvSpPr>
          <p:cNvPr id="10" name="TextBox 9">
            <a:extLst>
              <a:ext uri="{FF2B5EF4-FFF2-40B4-BE49-F238E27FC236}">
                <a16:creationId xmlns:a16="http://schemas.microsoft.com/office/drawing/2014/main" id="{F24E8821-3651-0AE3-A3BF-B3F22DEEB6FD}"/>
              </a:ext>
            </a:extLst>
          </p:cNvPr>
          <p:cNvSpPr txBox="1"/>
          <p:nvPr/>
        </p:nvSpPr>
        <p:spPr>
          <a:xfrm>
            <a:off x="4563932" y="6274553"/>
            <a:ext cx="6094206" cy="338554"/>
          </a:xfrm>
          <a:prstGeom prst="rect">
            <a:avLst/>
          </a:prstGeom>
          <a:noFill/>
        </p:spPr>
        <p:txBody>
          <a:bodyPr wrap="square">
            <a:spAutoFit/>
          </a:bodyPr>
          <a:lstStyle/>
          <a:p>
            <a:pPr marL="274313" marR="0" lvl="0" indent="-274313" algn="l" defTabSz="685783" rtl="0" eaLnBrk="1" fontAlgn="auto" latinLnBrk="0" hangingPunct="1">
              <a:lnSpc>
                <a:spcPct val="100000"/>
              </a:lnSpc>
              <a:spcBef>
                <a:spcPts val="1200"/>
              </a:spcBef>
              <a:spcAft>
                <a:spcPts val="0"/>
              </a:spcAft>
              <a:buClr>
                <a:srgbClr val="1C5B2C"/>
              </a:buClr>
              <a:buSzPct val="75000"/>
              <a:buFont typeface="Arial"/>
              <a:buChar char="■"/>
              <a:tabLst/>
              <a:defRPr/>
            </a:pPr>
            <a:r>
              <a:rPr kumimoji="0" lang="en-US" sz="1600" b="0" i="0" u="none" strike="noStrike" kern="1200" cap="none" spc="0" normalizeH="0" baseline="0" noProof="0" dirty="0">
                <a:ln>
                  <a:noFill/>
                </a:ln>
                <a:solidFill>
                  <a:srgbClr val="0000FF"/>
                </a:solidFill>
                <a:effectLst/>
                <a:uLnTx/>
                <a:uFillTx/>
                <a:latin typeface="Arial"/>
                <a:cs typeface="Arial"/>
                <a:sym typeface="Arial"/>
                <a:hlinkClick r:id="rId6">
                  <a:extLst>
                    <a:ext uri="{A12FA001-AC4F-418D-AE19-62706E023703}">
                      <ahyp:hlinkClr xmlns:ahyp="http://schemas.microsoft.com/office/drawing/2018/hyperlinkcolor" val="tx"/>
                    </a:ext>
                  </a:extLst>
                </a:hlinkClick>
              </a:rPr>
              <a:t>https://apps.nationalmap.gov/lidar-explorer/</a:t>
            </a:r>
            <a:endParaRPr kumimoji="0" lang="en-US" sz="1500" b="0" i="0" u="none" strike="noStrike" kern="1200" cap="none" spc="0" normalizeH="0" baseline="0" noProof="0" dirty="0">
              <a:ln>
                <a:noFill/>
              </a:ln>
              <a:solidFill>
                <a:srgbClr val="0000FF"/>
              </a:solidFill>
              <a:effectLst/>
              <a:uLnTx/>
              <a:uFillTx/>
              <a:latin typeface="Arial"/>
              <a:cs typeface="Arial"/>
              <a:sym typeface="Arial"/>
            </a:endParaRPr>
          </a:p>
        </p:txBody>
      </p:sp>
    </p:spTree>
    <p:extLst>
      <p:ext uri="{BB962C8B-B14F-4D97-AF65-F5344CB8AC3E}">
        <p14:creationId xmlns:p14="http://schemas.microsoft.com/office/powerpoint/2010/main" val="3399864450"/>
      </p:ext>
    </p:extLst>
  </p:cSld>
  <p:clrMapOvr>
    <a:masterClrMapping/>
  </p:clrMapOvr>
  <p:transition spd="slow" advTm="10286">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000"/>
                                  </p:stCondLst>
                                  <p:childTnLst>
                                    <p:cmd type="call" cmd="playFrom(0.0)">
                                      <p:cBhvr>
                                        <p:cTn id="6" dur="3278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849" y="134475"/>
            <a:ext cx="7556312" cy="774701"/>
          </a:xfrm>
        </p:spPr>
        <p:txBody>
          <a:bodyPr/>
          <a:lstStyle/>
          <a:p>
            <a:r>
              <a:rPr lang="en-US" sz="2800" dirty="0"/>
              <a:t>3DEP Point Cloud as Amazon Public Dataset</a:t>
            </a:r>
          </a:p>
        </p:txBody>
      </p:sp>
      <p:sp>
        <p:nvSpPr>
          <p:cNvPr id="4" name="Text Placeholder 3"/>
          <p:cNvSpPr>
            <a:spLocks noGrp="1"/>
          </p:cNvSpPr>
          <p:nvPr>
            <p:ph type="body" idx="2"/>
          </p:nvPr>
        </p:nvSpPr>
        <p:spPr>
          <a:xfrm>
            <a:off x="1160855" y="772051"/>
            <a:ext cx="7558959" cy="774700"/>
          </a:xfrm>
        </p:spPr>
        <p:txBody>
          <a:bodyPr/>
          <a:lstStyle/>
          <a:p>
            <a:r>
              <a:rPr lang="en-US" dirty="0"/>
              <a:t>Visualization of USGS 3DEP Lidar Point Clouds as Entwine Point Tiles via an internet browser: </a:t>
            </a:r>
            <a:r>
              <a:rPr lang="en-US" dirty="0">
                <a:solidFill>
                  <a:srgbClr val="0000FF"/>
                </a:solidFill>
                <a:hlinkClick r:id="rId3">
                  <a:extLst>
                    <a:ext uri="{A12FA001-AC4F-418D-AE19-62706E023703}">
                      <ahyp:hlinkClr xmlns:ahyp="http://schemas.microsoft.com/office/drawing/2018/hyperlinkcolor" val="tx"/>
                    </a:ext>
                  </a:extLst>
                </a:hlinkClick>
              </a:rPr>
              <a:t>https://usgs.entwine.io/</a:t>
            </a:r>
            <a:endParaRPr lang="en-US" dirty="0">
              <a:solidFill>
                <a:srgbClr val="0000FF"/>
              </a:solidFill>
            </a:endParaRPr>
          </a:p>
        </p:txBody>
      </p:sp>
      <p:pic>
        <p:nvPicPr>
          <p:cNvPr id="5" name="Picture 4">
            <a:extLst>
              <a:ext uri="{FF2B5EF4-FFF2-40B4-BE49-F238E27FC236}">
                <a16:creationId xmlns:a16="http://schemas.microsoft.com/office/drawing/2014/main" id="{049B271F-8E50-454B-A4D3-5C98C9042DCD}"/>
              </a:ext>
            </a:extLst>
          </p:cNvPr>
          <p:cNvPicPr>
            <a:picLocks noChangeAspect="1"/>
          </p:cNvPicPr>
          <p:nvPr/>
        </p:nvPicPr>
        <p:blipFill>
          <a:blip r:embed="rId4"/>
          <a:srcRect/>
          <a:stretch/>
        </p:blipFill>
        <p:spPr>
          <a:xfrm>
            <a:off x="464985" y="1431551"/>
            <a:ext cx="6654486" cy="4254346"/>
          </a:xfrm>
          <a:prstGeom prst="rect">
            <a:avLst/>
          </a:prstGeom>
          <a:ln>
            <a:solidFill>
              <a:schemeClr val="tx1"/>
            </a:solidFill>
          </a:ln>
        </p:spPr>
      </p:pic>
      <p:sp>
        <p:nvSpPr>
          <p:cNvPr id="8" name="TextBox 7">
            <a:extLst>
              <a:ext uri="{FF2B5EF4-FFF2-40B4-BE49-F238E27FC236}">
                <a16:creationId xmlns:a16="http://schemas.microsoft.com/office/drawing/2014/main" id="{163F03DF-F42B-4E09-B090-9D1AAC83876E}"/>
              </a:ext>
            </a:extLst>
          </p:cNvPr>
          <p:cNvSpPr txBox="1"/>
          <p:nvPr/>
        </p:nvSpPr>
        <p:spPr>
          <a:xfrm>
            <a:off x="4795570" y="5835379"/>
            <a:ext cx="5656228" cy="369332"/>
          </a:xfrm>
          <a:prstGeom prst="rect">
            <a:avLst/>
          </a:prstGeom>
          <a:solidFill>
            <a:schemeClr val="bg1"/>
          </a:solidFill>
          <a:ln>
            <a:solidFill>
              <a:schemeClr val="tx1"/>
            </a:solidFill>
          </a:ln>
        </p:spPr>
        <p:txBody>
          <a:bodyPr wrap="none" rtlCol="0">
            <a:spAutoFit/>
          </a:bodyPr>
          <a:lstStyle/>
          <a:p>
            <a:r>
              <a:rPr lang="en-US" dirty="0">
                <a:latin typeface="+mj-lt"/>
              </a:rPr>
              <a:t>Registry info: </a:t>
            </a:r>
            <a:r>
              <a:rPr lang="en-US" dirty="0">
                <a:solidFill>
                  <a:srgbClr val="0000FF"/>
                </a:solidFill>
                <a:latin typeface="+mj-lt"/>
                <a:hlinkClick r:id="rId5">
                  <a:extLst>
                    <a:ext uri="{A12FA001-AC4F-418D-AE19-62706E023703}">
                      <ahyp:hlinkClr xmlns:ahyp="http://schemas.microsoft.com/office/drawing/2018/hyperlinkcolor" val="tx"/>
                    </a:ext>
                  </a:extLst>
                </a:hlinkClick>
              </a:rPr>
              <a:t>https://registry.opendata.aws/usgs-lidar/</a:t>
            </a:r>
            <a:endParaRPr lang="en-US" dirty="0">
              <a:solidFill>
                <a:srgbClr val="0000FF"/>
              </a:solidFill>
              <a:latin typeface="+mj-lt"/>
            </a:endParaRPr>
          </a:p>
        </p:txBody>
      </p:sp>
      <p:pic>
        <p:nvPicPr>
          <p:cNvPr id="7" name="Picture 6">
            <a:extLst>
              <a:ext uri="{FF2B5EF4-FFF2-40B4-BE49-F238E27FC236}">
                <a16:creationId xmlns:a16="http://schemas.microsoft.com/office/drawing/2014/main" id="{5033D07D-D761-4434-B2FE-4C210B07D7B3}"/>
              </a:ext>
            </a:extLst>
          </p:cNvPr>
          <p:cNvPicPr>
            <a:picLocks noChangeAspect="1"/>
          </p:cNvPicPr>
          <p:nvPr/>
        </p:nvPicPr>
        <p:blipFill>
          <a:blip r:embed="rId6"/>
          <a:srcRect/>
          <a:stretch/>
        </p:blipFill>
        <p:spPr>
          <a:xfrm>
            <a:off x="4535394" y="1744579"/>
            <a:ext cx="7191621" cy="3743489"/>
          </a:xfrm>
          <a:prstGeom prst="rect">
            <a:avLst/>
          </a:prstGeom>
        </p:spPr>
      </p:pic>
      <p:sp>
        <p:nvSpPr>
          <p:cNvPr id="3" name="TextBox 2">
            <a:extLst>
              <a:ext uri="{FF2B5EF4-FFF2-40B4-BE49-F238E27FC236}">
                <a16:creationId xmlns:a16="http://schemas.microsoft.com/office/drawing/2014/main" id="{AE57D4A0-A295-7094-66E5-DE3B420545C6}"/>
              </a:ext>
            </a:extLst>
          </p:cNvPr>
          <p:cNvSpPr txBox="1"/>
          <p:nvPr/>
        </p:nvSpPr>
        <p:spPr>
          <a:xfrm>
            <a:off x="5645591" y="6354193"/>
            <a:ext cx="4202817" cy="369332"/>
          </a:xfrm>
          <a:prstGeom prst="rect">
            <a:avLst/>
          </a:prstGeom>
          <a:noFill/>
          <a:ln>
            <a:solidFill>
              <a:schemeClr val="tx1"/>
            </a:solidFill>
          </a:ln>
        </p:spPr>
        <p:txBody>
          <a:bodyPr wrap="none" rtlCol="0">
            <a:spAutoFit/>
          </a:bodyPr>
          <a:lstStyle/>
          <a:p>
            <a:r>
              <a:rPr lang="en-US" dirty="0">
                <a:latin typeface="+mj-lt"/>
              </a:rPr>
              <a:t>PDAL website - </a:t>
            </a:r>
            <a:r>
              <a:rPr lang="en-US" dirty="0">
                <a:solidFill>
                  <a:srgbClr val="0000FF"/>
                </a:solidFill>
                <a:latin typeface="+mj-lt"/>
              </a:rPr>
              <a:t>https://pdal.io/en/latest/</a:t>
            </a:r>
          </a:p>
        </p:txBody>
      </p:sp>
    </p:spTree>
    <p:extLst>
      <p:ext uri="{BB962C8B-B14F-4D97-AF65-F5344CB8AC3E}">
        <p14:creationId xmlns:p14="http://schemas.microsoft.com/office/powerpoint/2010/main" val="86577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40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726582" y="1136606"/>
            <a:ext cx="4354903" cy="2951737"/>
          </a:xfrm>
          <a:prstGeom prst="rect">
            <a:avLst/>
          </a:prstGeom>
          <a:solidFill>
            <a:schemeClr val="bg1"/>
          </a:solidFill>
        </p:spPr>
        <p:txBody>
          <a:bodyPr vert="horz" lIns="68580" tIns="34291" rIns="68580" bIns="34291" rtlCol="0" anchor="ctr">
            <a:normAutofit/>
          </a:bodyPr>
          <a:lstStyle>
            <a:lvl1pPr marL="228600" indent="-228600" algn="l" defTabSz="914400" rtl="0" eaLnBrk="1" latinLnBrk="0" hangingPunct="1">
              <a:spcBef>
                <a:spcPts val="2000"/>
              </a:spcBef>
              <a:buClr>
                <a:srgbClr val="493A13"/>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rgbClr val="5395BE"/>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rgbClr val="5395BE"/>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783">
              <a:lnSpc>
                <a:spcPct val="120000"/>
              </a:lnSpc>
              <a:spcBef>
                <a:spcPts val="900"/>
              </a:spcBef>
              <a:buClr>
                <a:srgbClr val="006600"/>
              </a:buClr>
              <a:buNone/>
              <a:defRPr/>
            </a:pPr>
            <a:r>
              <a:rPr lang="en-US" sz="1600" b="1" kern="0">
                <a:solidFill>
                  <a:schemeClr val="tx1">
                    <a:lumMod val="75000"/>
                    <a:lumOff val="25000"/>
                  </a:schemeClr>
                </a:solidFill>
                <a:latin typeface="+mj-lt"/>
              </a:rPr>
              <a:t>Mission </a:t>
            </a:r>
          </a:p>
          <a:p>
            <a:pPr marL="0" indent="0" defTabSz="685783">
              <a:lnSpc>
                <a:spcPct val="120000"/>
              </a:lnSpc>
              <a:spcBef>
                <a:spcPts val="900"/>
              </a:spcBef>
              <a:buClr>
                <a:srgbClr val="006600"/>
              </a:buClr>
              <a:buNone/>
              <a:defRPr/>
            </a:pPr>
            <a:r>
              <a:rPr lang="en-US" sz="1500">
                <a:solidFill>
                  <a:schemeClr val="tx1">
                    <a:lumMod val="75000"/>
                    <a:lumOff val="25000"/>
                  </a:schemeClr>
                </a:solidFill>
                <a:latin typeface="Arial"/>
                <a:cs typeface="Calibri" panose="020F0502020204030204" pitchFamily="34" charset="0"/>
                <a:sym typeface="Arial"/>
              </a:rPr>
              <a:t>Provide National topographic information to advance science, support government, enlighten citizens, and enable decision making. </a:t>
            </a:r>
          </a:p>
          <a:p>
            <a:pPr marL="0" indent="0" defTabSz="685783">
              <a:lnSpc>
                <a:spcPct val="120000"/>
              </a:lnSpc>
              <a:spcBef>
                <a:spcPts val="900"/>
              </a:spcBef>
              <a:buClr>
                <a:srgbClr val="006600"/>
              </a:buClr>
              <a:buNone/>
              <a:defRPr/>
            </a:pPr>
            <a:endParaRPr lang="en-US" sz="1351">
              <a:solidFill>
                <a:schemeClr val="tx1">
                  <a:lumMod val="75000"/>
                  <a:lumOff val="25000"/>
                </a:schemeClr>
              </a:solidFill>
              <a:latin typeface="Arial"/>
              <a:sym typeface="Arial"/>
            </a:endParaRPr>
          </a:p>
          <a:p>
            <a:pPr marL="0" indent="0" defTabSz="685783">
              <a:lnSpc>
                <a:spcPct val="120000"/>
              </a:lnSpc>
              <a:spcBef>
                <a:spcPts val="900"/>
              </a:spcBef>
              <a:buClr>
                <a:srgbClr val="006600"/>
              </a:buClr>
              <a:buNone/>
              <a:defRPr/>
            </a:pPr>
            <a:endParaRPr lang="en-US" sz="1351">
              <a:solidFill>
                <a:schemeClr val="tx1">
                  <a:lumMod val="75000"/>
                  <a:lumOff val="25000"/>
                </a:schemeClr>
              </a:solidFill>
              <a:latin typeface="Gill Sans Nova" panose="020B0602020104020203" pitchFamily="34" charset="0"/>
              <a:sym typeface="Arial"/>
            </a:endParaRPr>
          </a:p>
          <a:p>
            <a:pPr marL="0" indent="0" defTabSz="685783">
              <a:lnSpc>
                <a:spcPct val="120000"/>
              </a:lnSpc>
              <a:spcBef>
                <a:spcPts val="900"/>
              </a:spcBef>
              <a:buClr>
                <a:srgbClr val="006600"/>
              </a:buClr>
              <a:buNone/>
              <a:defRPr/>
            </a:pPr>
            <a:endParaRPr lang="en-US" sz="1351">
              <a:solidFill>
                <a:schemeClr val="tx1">
                  <a:lumMod val="75000"/>
                  <a:lumOff val="25000"/>
                </a:schemeClr>
              </a:solidFill>
              <a:latin typeface="Gill Sans Nova" panose="020B0602020104020203" pitchFamily="34" charset="0"/>
              <a:sym typeface="Arial"/>
            </a:endParaRPr>
          </a:p>
        </p:txBody>
      </p:sp>
      <p:sp>
        <p:nvSpPr>
          <p:cNvPr id="16" name="Title 1"/>
          <p:cNvSpPr txBox="1">
            <a:spLocks/>
          </p:cNvSpPr>
          <p:nvPr/>
        </p:nvSpPr>
        <p:spPr>
          <a:xfrm>
            <a:off x="692990" y="212632"/>
            <a:ext cx="5117701" cy="1065731"/>
          </a:xfrm>
          <a:prstGeom prst="rect">
            <a:avLst/>
          </a:prstGeom>
          <a:noFill/>
          <a:ln>
            <a:noFill/>
          </a:ln>
        </p:spPr>
        <p:txBody>
          <a:bodyPr lIns="68569" tIns="68569" rIns="68569" bIns="68569" anchor="b"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rgbClr val="006F4B"/>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defTabSz="685783">
              <a:defRPr/>
            </a:pPr>
            <a:r>
              <a:rPr lang="en-US" sz="2800" b="1" kern="0">
                <a:solidFill>
                  <a:srgbClr val="006F4B"/>
                </a:solidFill>
              </a:rPr>
              <a:t>USGS </a:t>
            </a:r>
          </a:p>
          <a:p>
            <a:pPr defTabSz="685783">
              <a:defRPr/>
            </a:pPr>
            <a:r>
              <a:rPr lang="en-US" sz="2800" b="1" kern="0">
                <a:solidFill>
                  <a:srgbClr val="006F4B"/>
                </a:solidFill>
              </a:rPr>
              <a:t>National Geospatial Program</a:t>
            </a:r>
          </a:p>
        </p:txBody>
      </p:sp>
      <p:grpSp>
        <p:nvGrpSpPr>
          <p:cNvPr id="9" name="Group 8">
            <a:extLst>
              <a:ext uri="{FF2B5EF4-FFF2-40B4-BE49-F238E27FC236}">
                <a16:creationId xmlns:a16="http://schemas.microsoft.com/office/drawing/2014/main" id="{117FA042-0357-4F40-A093-A18E86A46344}"/>
              </a:ext>
            </a:extLst>
          </p:cNvPr>
          <p:cNvGrpSpPr/>
          <p:nvPr/>
        </p:nvGrpSpPr>
        <p:grpSpPr>
          <a:xfrm>
            <a:off x="218996" y="2706330"/>
            <a:ext cx="4466718" cy="2623798"/>
            <a:chOff x="-251647" y="3358852"/>
            <a:chExt cx="2507469" cy="1452236"/>
          </a:xfrm>
        </p:grpSpPr>
        <p:sp>
          <p:nvSpPr>
            <p:cNvPr id="6" name="Rectangle 5">
              <a:extLst>
                <a:ext uri="{FF2B5EF4-FFF2-40B4-BE49-F238E27FC236}">
                  <a16:creationId xmlns:a16="http://schemas.microsoft.com/office/drawing/2014/main" id="{29B20203-B1BA-4A69-B0D2-EEF720CB1F29}"/>
                </a:ext>
              </a:extLst>
            </p:cNvPr>
            <p:cNvSpPr/>
            <p:nvPr/>
          </p:nvSpPr>
          <p:spPr>
            <a:xfrm>
              <a:off x="-251647" y="3358852"/>
              <a:ext cx="1606224" cy="1452236"/>
            </a:xfrm>
            <a:prstGeom prst="rect">
              <a:avLst/>
            </a:prstGeom>
            <a:solidFill>
              <a:schemeClr val="lt1"/>
            </a:solidFill>
          </p:spPr>
          <p:txBody>
            <a:bodyPr wrap="square" lIns="68580" tIns="34291" rIns="68580" bIns="34291">
              <a:spAutoFit/>
            </a:bodyPr>
            <a:lstStyle/>
            <a:p>
              <a:pPr algn="ctr" defTabSz="685783"/>
              <a:r>
                <a:rPr lang="en-US" sz="16600" b="1" kern="0">
                  <a:ln w="13462">
                    <a:solidFill>
                      <a:srgbClr val="FFFFFF"/>
                    </a:solidFill>
                    <a:prstDash val="solid"/>
                  </a:ln>
                  <a:solidFill>
                    <a:srgbClr val="1E5C3D"/>
                  </a:solidFill>
                  <a:effectLst>
                    <a:outerShdw blurRad="60007" dist="310007" dir="7680000" sy="30000" kx="1300200" algn="ctr" rotWithShape="0">
                      <a:prstClr val="black">
                        <a:alpha val="32000"/>
                      </a:prstClr>
                    </a:outerShdw>
                  </a:effectLst>
                  <a:latin typeface="Arial"/>
                  <a:cs typeface="Arial"/>
                  <a:sym typeface="Arial"/>
                </a:rPr>
                <a:t>A</a:t>
              </a:r>
            </a:p>
          </p:txBody>
        </p:sp>
        <p:sp>
          <p:nvSpPr>
            <p:cNvPr id="7" name="TextBox 6">
              <a:extLst>
                <a:ext uri="{FF2B5EF4-FFF2-40B4-BE49-F238E27FC236}">
                  <a16:creationId xmlns:a16="http://schemas.microsoft.com/office/drawing/2014/main" id="{D7F0B018-E367-4245-8303-DC44EFED4CC2}"/>
                </a:ext>
              </a:extLst>
            </p:cNvPr>
            <p:cNvSpPr txBox="1"/>
            <p:nvPr/>
          </p:nvSpPr>
          <p:spPr>
            <a:xfrm>
              <a:off x="649598" y="3673265"/>
              <a:ext cx="1606224" cy="787869"/>
            </a:xfrm>
            <a:prstGeom prst="rect">
              <a:avLst/>
            </a:prstGeom>
            <a:noFill/>
          </p:spPr>
          <p:txBody>
            <a:bodyPr wrap="square" lIns="91440" tIns="0" rIns="91440" bIns="0" rtlCol="0" anchor="t">
              <a:spAutoFit/>
            </a:bodyPr>
            <a:lstStyle/>
            <a:p>
              <a:pPr defTabSz="685783">
                <a:spcBef>
                  <a:spcPts val="451"/>
                </a:spcBef>
                <a:buClr>
                  <a:srgbClr val="006600"/>
                </a:buClr>
                <a:defRPr/>
              </a:pPr>
              <a:r>
                <a:rPr lang="en-US" sz="2000" kern="0" dirty="0" err="1">
                  <a:solidFill>
                    <a:srgbClr val="000000">
                      <a:lumMod val="75000"/>
                      <a:lumOff val="25000"/>
                    </a:srgbClr>
                  </a:solidFill>
                  <a:latin typeface="Gill Sans Nova" panose="020B0602020104020203" pitchFamily="34" charset="0"/>
                  <a:ea typeface="PMingLiU-ExtB" panose="02020500000000000000" pitchFamily="18" charset="-120"/>
                  <a:cs typeface="Calibri" panose="020F0502020204030204" pitchFamily="34" charset="0"/>
                  <a:sym typeface="Arial"/>
                </a:rPr>
                <a:t>uthoritative</a:t>
              </a:r>
              <a:endParaRPr lang="en-US" sz="2000" kern="0" dirty="0">
                <a:solidFill>
                  <a:srgbClr val="000000">
                    <a:lumMod val="75000"/>
                    <a:lumOff val="25000"/>
                  </a:srgbClr>
                </a:solidFill>
                <a:latin typeface="Gill Sans Nova" panose="020B0602020104020203" pitchFamily="34" charset="0"/>
                <a:ea typeface="PMingLiU-ExtB" panose="02020500000000000000" pitchFamily="18" charset="-120"/>
                <a:cs typeface="Calibri" panose="020F0502020204030204" pitchFamily="34" charset="0"/>
                <a:sym typeface="Arial"/>
              </a:endParaRPr>
            </a:p>
            <a:p>
              <a:pPr defTabSz="685783">
                <a:spcBef>
                  <a:spcPts val="451"/>
                </a:spcBef>
                <a:buClr>
                  <a:srgbClr val="006600"/>
                </a:buClr>
                <a:defRPr/>
              </a:pPr>
              <a:r>
                <a:rPr lang="en-US" sz="2000" kern="0" dirty="0">
                  <a:solidFill>
                    <a:srgbClr val="000000"/>
                  </a:solidFill>
                  <a:latin typeface="Gill Sans Nova"/>
                  <a:ea typeface="PMingLiU-ExtB"/>
                  <a:cs typeface="Calibri"/>
                  <a:sym typeface="Arial"/>
                </a:rPr>
                <a:t>  </a:t>
              </a:r>
              <a:r>
                <a:rPr lang="en-US" sz="2000" kern="0" dirty="0" err="1">
                  <a:solidFill>
                    <a:srgbClr val="000000"/>
                  </a:solidFill>
                  <a:latin typeface="Gill Sans Nova"/>
                  <a:ea typeface="PMingLiU-ExtB"/>
                  <a:cs typeface="Calibri"/>
                  <a:sym typeface="Arial"/>
                </a:rPr>
                <a:t>ccessible</a:t>
              </a:r>
              <a:endParaRPr lang="en-US" sz="2000" kern="0" dirty="0">
                <a:solidFill>
                  <a:srgbClr val="000000"/>
                </a:solidFill>
                <a:latin typeface="Gill Sans Nova"/>
                <a:ea typeface="PMingLiU-ExtB"/>
                <a:cs typeface="Calibri"/>
              </a:endParaRPr>
            </a:p>
            <a:p>
              <a:pPr defTabSz="685783">
                <a:spcBef>
                  <a:spcPts val="451"/>
                </a:spcBef>
                <a:buClr>
                  <a:srgbClr val="006600"/>
                </a:buClr>
                <a:defRPr/>
              </a:pPr>
              <a:r>
                <a:rPr lang="en-US" sz="2000" kern="0" dirty="0">
                  <a:solidFill>
                    <a:srgbClr val="000000"/>
                  </a:solidFill>
                  <a:latin typeface="Gill Sans Nova"/>
                  <a:ea typeface="PMingLiU-ExtB"/>
                  <a:cs typeface="Calibri"/>
                  <a:sym typeface="Arial"/>
                </a:rPr>
                <a:t>    </a:t>
              </a:r>
              <a:r>
                <a:rPr lang="en-US" sz="2000" kern="0" dirty="0" err="1">
                  <a:solidFill>
                    <a:srgbClr val="000000"/>
                  </a:solidFill>
                  <a:latin typeface="Gill Sans Nova"/>
                  <a:ea typeface="PMingLiU-ExtB"/>
                  <a:cs typeface="Calibri"/>
                  <a:sym typeface="Arial"/>
                </a:rPr>
                <a:t>vailable</a:t>
              </a:r>
              <a:endParaRPr lang="en-US" sz="2000" kern="0" dirty="0">
                <a:solidFill>
                  <a:srgbClr val="000000"/>
                </a:solidFill>
                <a:latin typeface="Gill Sans Nova"/>
                <a:ea typeface="PMingLiU-ExtB"/>
                <a:cs typeface="Calibri"/>
                <a:sym typeface="Arial"/>
              </a:endParaRPr>
            </a:p>
            <a:p>
              <a:pPr defTabSz="685783">
                <a:spcBef>
                  <a:spcPts val="451"/>
                </a:spcBef>
                <a:buClr>
                  <a:srgbClr val="006600"/>
                </a:buClr>
                <a:defRPr/>
              </a:pPr>
              <a:r>
                <a:rPr lang="en-US" sz="2000" kern="0" dirty="0">
                  <a:solidFill>
                    <a:srgbClr val="000000"/>
                  </a:solidFill>
                  <a:latin typeface="Gill Sans Nova"/>
                  <a:ea typeface="PMingLiU-ExtB"/>
                  <a:cs typeface="Calibri"/>
                  <a:sym typeface="Arial"/>
                </a:rPr>
                <a:t>      </a:t>
              </a:r>
              <a:r>
                <a:rPr lang="en-US" sz="2000" kern="0" dirty="0" err="1">
                  <a:solidFill>
                    <a:srgbClr val="000000"/>
                  </a:solidFill>
                  <a:latin typeface="Gill Sans Nova"/>
                  <a:ea typeface="PMingLiU-ExtB"/>
                  <a:cs typeface="Calibri"/>
                  <a:sym typeface="Arial"/>
                </a:rPr>
                <a:t>ccurate</a:t>
              </a:r>
              <a:endParaRPr lang="en-US" sz="2000" kern="0" dirty="0">
                <a:solidFill>
                  <a:srgbClr val="000000"/>
                </a:solidFill>
                <a:latin typeface="Gill Sans Nova"/>
                <a:ea typeface="PMingLiU-ExtB"/>
                <a:cs typeface="Calibri"/>
              </a:endParaRPr>
            </a:p>
          </p:txBody>
        </p:sp>
      </p:grpSp>
      <p:pic>
        <p:nvPicPr>
          <p:cNvPr id="2" name="Picture 1">
            <a:extLst>
              <a:ext uri="{FF2B5EF4-FFF2-40B4-BE49-F238E27FC236}">
                <a16:creationId xmlns:a16="http://schemas.microsoft.com/office/drawing/2014/main" id="{F62D3A39-9F59-4B7E-B1DC-A53CC3EA041B}"/>
              </a:ext>
            </a:extLst>
          </p:cNvPr>
          <p:cNvPicPr>
            <a:picLocks noChangeAspect="1"/>
          </p:cNvPicPr>
          <p:nvPr/>
        </p:nvPicPr>
        <p:blipFill>
          <a:blip r:embed="rId3"/>
          <a:srcRect/>
          <a:stretch/>
        </p:blipFill>
        <p:spPr>
          <a:xfrm>
            <a:off x="6924595" y="307312"/>
            <a:ext cx="2562297" cy="1587720"/>
          </a:xfrm>
          <a:prstGeom prst="rect">
            <a:avLst/>
          </a:prstGeom>
          <a:ln w="15875">
            <a:solidFill>
              <a:schemeClr val="tx1">
                <a:lumMod val="50000"/>
                <a:lumOff val="50000"/>
              </a:schemeClr>
            </a:solidFill>
          </a:ln>
          <a:effectLst/>
        </p:spPr>
      </p:pic>
      <p:pic>
        <p:nvPicPr>
          <p:cNvPr id="5" name="Picture 4">
            <a:extLst>
              <a:ext uri="{FF2B5EF4-FFF2-40B4-BE49-F238E27FC236}">
                <a16:creationId xmlns:a16="http://schemas.microsoft.com/office/drawing/2014/main" id="{F48F5840-A8C7-488B-AA22-B8AD9F27A1D0}"/>
              </a:ext>
            </a:extLst>
          </p:cNvPr>
          <p:cNvPicPr>
            <a:picLocks noChangeAspect="1"/>
          </p:cNvPicPr>
          <p:nvPr/>
        </p:nvPicPr>
        <p:blipFill>
          <a:blip r:embed="rId4"/>
          <a:srcRect/>
          <a:stretch/>
        </p:blipFill>
        <p:spPr>
          <a:xfrm>
            <a:off x="5742212" y="1668845"/>
            <a:ext cx="2364765" cy="1719282"/>
          </a:xfrm>
          <a:prstGeom prst="rect">
            <a:avLst/>
          </a:prstGeom>
          <a:ln w="15875">
            <a:solidFill>
              <a:schemeClr val="tx1">
                <a:lumMod val="50000"/>
                <a:lumOff val="50000"/>
              </a:schemeClr>
            </a:solidFill>
          </a:ln>
        </p:spPr>
      </p:pic>
      <p:grpSp>
        <p:nvGrpSpPr>
          <p:cNvPr id="18" name="Group 17">
            <a:extLst>
              <a:ext uri="{FF2B5EF4-FFF2-40B4-BE49-F238E27FC236}">
                <a16:creationId xmlns:a16="http://schemas.microsoft.com/office/drawing/2014/main" id="{F81A4402-E49F-4B90-8898-246BAF04A151}"/>
              </a:ext>
            </a:extLst>
          </p:cNvPr>
          <p:cNvGrpSpPr/>
          <p:nvPr/>
        </p:nvGrpSpPr>
        <p:grpSpPr>
          <a:xfrm>
            <a:off x="9884905" y="195231"/>
            <a:ext cx="1930607" cy="2464116"/>
            <a:chOff x="9329787" y="3066529"/>
            <a:chExt cx="2648679" cy="3200487"/>
          </a:xfrm>
        </p:grpSpPr>
        <p:pic>
          <p:nvPicPr>
            <p:cNvPr id="10" name="Picture 9">
              <a:extLst>
                <a:ext uri="{FF2B5EF4-FFF2-40B4-BE49-F238E27FC236}">
                  <a16:creationId xmlns:a16="http://schemas.microsoft.com/office/drawing/2014/main" id="{776F4391-309A-4939-97DE-DD17C3D6F437}"/>
                </a:ext>
              </a:extLst>
            </p:cNvPr>
            <p:cNvPicPr>
              <a:picLocks noChangeAspect="1"/>
            </p:cNvPicPr>
            <p:nvPr/>
          </p:nvPicPr>
          <p:blipFill>
            <a:blip r:embed="rId5"/>
            <a:stretch>
              <a:fillRect/>
            </a:stretch>
          </p:blipFill>
          <p:spPr>
            <a:xfrm>
              <a:off x="9329787" y="3066529"/>
              <a:ext cx="2648679" cy="3200487"/>
            </a:xfrm>
            <a:prstGeom prst="rect">
              <a:avLst/>
            </a:prstGeom>
            <a:ln w="15875">
              <a:solidFill>
                <a:schemeClr val="tx1">
                  <a:lumMod val="50000"/>
                  <a:lumOff val="50000"/>
                </a:schemeClr>
              </a:solidFill>
            </a:ln>
          </p:spPr>
        </p:pic>
        <p:pic>
          <p:nvPicPr>
            <p:cNvPr id="17" name="Picture 16">
              <a:extLst>
                <a:ext uri="{FF2B5EF4-FFF2-40B4-BE49-F238E27FC236}">
                  <a16:creationId xmlns:a16="http://schemas.microsoft.com/office/drawing/2014/main" id="{0C1EC16B-DED0-4B8B-BF17-82C13D693322}"/>
                </a:ext>
              </a:extLst>
            </p:cNvPr>
            <p:cNvPicPr>
              <a:picLocks noChangeAspect="1"/>
            </p:cNvPicPr>
            <p:nvPr/>
          </p:nvPicPr>
          <p:blipFill>
            <a:blip r:embed="rId6"/>
            <a:stretch>
              <a:fillRect/>
            </a:stretch>
          </p:blipFill>
          <p:spPr>
            <a:xfrm>
              <a:off x="9453179" y="3100462"/>
              <a:ext cx="1066892" cy="342930"/>
            </a:xfrm>
            <a:prstGeom prst="rect">
              <a:avLst/>
            </a:prstGeom>
          </p:spPr>
        </p:pic>
      </p:grpSp>
      <p:pic>
        <p:nvPicPr>
          <p:cNvPr id="12" name="Picture 11">
            <a:extLst>
              <a:ext uri="{FF2B5EF4-FFF2-40B4-BE49-F238E27FC236}">
                <a16:creationId xmlns:a16="http://schemas.microsoft.com/office/drawing/2014/main" id="{49CBA1A5-81A3-4D7A-8D1D-87F7FB3C239E}"/>
              </a:ext>
            </a:extLst>
          </p:cNvPr>
          <p:cNvPicPr>
            <a:picLocks noChangeAspect="1"/>
          </p:cNvPicPr>
          <p:nvPr/>
        </p:nvPicPr>
        <p:blipFill>
          <a:blip r:embed="rId7"/>
          <a:srcRect/>
          <a:stretch/>
        </p:blipFill>
        <p:spPr>
          <a:xfrm>
            <a:off x="8858778" y="1734210"/>
            <a:ext cx="2657834" cy="1540180"/>
          </a:xfrm>
          <a:prstGeom prst="rect">
            <a:avLst/>
          </a:prstGeom>
          <a:ln w="15875">
            <a:solidFill>
              <a:schemeClr val="tx1">
                <a:lumMod val="50000"/>
                <a:lumOff val="50000"/>
              </a:schemeClr>
            </a:solidFill>
          </a:ln>
        </p:spPr>
      </p:pic>
      <p:pic>
        <p:nvPicPr>
          <p:cNvPr id="14" name="Picture 13">
            <a:extLst>
              <a:ext uri="{FF2B5EF4-FFF2-40B4-BE49-F238E27FC236}">
                <a16:creationId xmlns:a16="http://schemas.microsoft.com/office/drawing/2014/main" id="{3B594508-6919-43AE-A6A7-0042943C5D92}"/>
              </a:ext>
            </a:extLst>
          </p:cNvPr>
          <p:cNvPicPr>
            <a:picLocks noChangeAspect="1"/>
          </p:cNvPicPr>
          <p:nvPr/>
        </p:nvPicPr>
        <p:blipFill>
          <a:blip r:embed="rId8"/>
          <a:srcRect/>
          <a:stretch/>
        </p:blipFill>
        <p:spPr>
          <a:xfrm>
            <a:off x="6303808" y="2936669"/>
            <a:ext cx="3030758" cy="1764619"/>
          </a:xfrm>
          <a:prstGeom prst="rect">
            <a:avLst/>
          </a:prstGeom>
          <a:ln w="15875">
            <a:solidFill>
              <a:schemeClr val="tx1">
                <a:lumMod val="50000"/>
                <a:lumOff val="50000"/>
              </a:schemeClr>
            </a:solidFill>
          </a:ln>
        </p:spPr>
      </p:pic>
      <p:pic>
        <p:nvPicPr>
          <p:cNvPr id="13" name="Picture 12">
            <a:extLst>
              <a:ext uri="{FF2B5EF4-FFF2-40B4-BE49-F238E27FC236}">
                <a16:creationId xmlns:a16="http://schemas.microsoft.com/office/drawing/2014/main" id="{0FEF5234-0FB9-42B2-8028-1D28CCAD6033}"/>
              </a:ext>
            </a:extLst>
          </p:cNvPr>
          <p:cNvPicPr>
            <a:picLocks noChangeAspect="1"/>
          </p:cNvPicPr>
          <p:nvPr/>
        </p:nvPicPr>
        <p:blipFill>
          <a:blip r:embed="rId9"/>
          <a:stretch>
            <a:fillRect/>
          </a:stretch>
        </p:blipFill>
        <p:spPr>
          <a:xfrm>
            <a:off x="4474204" y="4400607"/>
            <a:ext cx="2344283" cy="1685709"/>
          </a:xfrm>
          <a:prstGeom prst="rect">
            <a:avLst/>
          </a:prstGeom>
          <a:ln w="15875">
            <a:solidFill>
              <a:schemeClr val="tx1">
                <a:lumMod val="50000"/>
                <a:lumOff val="50000"/>
              </a:schemeClr>
            </a:solidFill>
          </a:ln>
        </p:spPr>
      </p:pic>
      <p:pic>
        <p:nvPicPr>
          <p:cNvPr id="4" name="Picture 3">
            <a:extLst>
              <a:ext uri="{FF2B5EF4-FFF2-40B4-BE49-F238E27FC236}">
                <a16:creationId xmlns:a16="http://schemas.microsoft.com/office/drawing/2014/main" id="{5EBDD7DA-195A-46D9-9D6C-8C8D6559A3DF}"/>
              </a:ext>
            </a:extLst>
          </p:cNvPr>
          <p:cNvPicPr>
            <a:picLocks noChangeAspect="1"/>
          </p:cNvPicPr>
          <p:nvPr/>
        </p:nvPicPr>
        <p:blipFill>
          <a:blip r:embed="rId10"/>
          <a:stretch>
            <a:fillRect/>
          </a:stretch>
        </p:blipFill>
        <p:spPr>
          <a:xfrm>
            <a:off x="9316792" y="3108272"/>
            <a:ext cx="2480194" cy="1759135"/>
          </a:xfrm>
          <a:prstGeom prst="rect">
            <a:avLst/>
          </a:prstGeom>
          <a:ln w="15875">
            <a:solidFill>
              <a:schemeClr val="tx1">
                <a:lumMod val="50000"/>
                <a:lumOff val="50000"/>
              </a:schemeClr>
            </a:solidFill>
          </a:ln>
        </p:spPr>
      </p:pic>
      <p:pic>
        <p:nvPicPr>
          <p:cNvPr id="21" name="Picture 20">
            <a:extLst>
              <a:ext uri="{FF2B5EF4-FFF2-40B4-BE49-F238E27FC236}">
                <a16:creationId xmlns:a16="http://schemas.microsoft.com/office/drawing/2014/main" id="{AB984719-F429-4B13-8661-0C6F97756F35}"/>
              </a:ext>
            </a:extLst>
          </p:cNvPr>
          <p:cNvPicPr>
            <a:picLocks noChangeAspect="1"/>
          </p:cNvPicPr>
          <p:nvPr/>
        </p:nvPicPr>
        <p:blipFill>
          <a:blip r:embed="rId11"/>
          <a:stretch>
            <a:fillRect/>
          </a:stretch>
        </p:blipFill>
        <p:spPr>
          <a:xfrm>
            <a:off x="6966124" y="4916869"/>
            <a:ext cx="2532521" cy="1563444"/>
          </a:xfrm>
          <a:prstGeom prst="rect">
            <a:avLst/>
          </a:prstGeom>
          <a:ln w="15875">
            <a:solidFill>
              <a:schemeClr val="tx1">
                <a:lumMod val="50000"/>
                <a:lumOff val="50000"/>
              </a:schemeClr>
            </a:solidFill>
          </a:ln>
        </p:spPr>
      </p:pic>
      <p:pic>
        <p:nvPicPr>
          <p:cNvPr id="19" name="Picture 18">
            <a:extLst>
              <a:ext uri="{FF2B5EF4-FFF2-40B4-BE49-F238E27FC236}">
                <a16:creationId xmlns:a16="http://schemas.microsoft.com/office/drawing/2014/main" id="{85CF71FA-A48C-42AC-83A8-3E687A52200E}"/>
              </a:ext>
            </a:extLst>
          </p:cNvPr>
          <p:cNvPicPr>
            <a:picLocks noChangeAspect="1"/>
          </p:cNvPicPr>
          <p:nvPr/>
        </p:nvPicPr>
        <p:blipFill>
          <a:blip r:embed="rId12"/>
          <a:stretch>
            <a:fillRect/>
          </a:stretch>
        </p:blipFill>
        <p:spPr>
          <a:xfrm>
            <a:off x="9628721" y="4472239"/>
            <a:ext cx="2344283" cy="1940512"/>
          </a:xfrm>
          <a:prstGeom prst="rect">
            <a:avLst/>
          </a:prstGeom>
          <a:ln w="15875">
            <a:solidFill>
              <a:schemeClr val="tx1">
                <a:lumMod val="50000"/>
                <a:lumOff val="50000"/>
              </a:schemeClr>
            </a:solidFill>
          </a:ln>
        </p:spPr>
      </p:pic>
    </p:spTree>
    <p:extLst>
      <p:ext uri="{BB962C8B-B14F-4D97-AF65-F5344CB8AC3E}">
        <p14:creationId xmlns:p14="http://schemas.microsoft.com/office/powerpoint/2010/main" val="1018224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latin typeface="Franklin Gothic Medium"/>
                <a:cs typeface="Arial"/>
              </a:rPr>
              <a:t>Cartographic Products: US Topo, Historical &amp; topoBuilder</a:t>
            </a:r>
            <a:endParaRPr lang="en-US" dirty="0">
              <a:latin typeface="Franklin Gothic Medium"/>
            </a:endParaRPr>
          </a:p>
        </p:txBody>
      </p:sp>
    </p:spTree>
    <p:extLst>
      <p:ext uri="{BB962C8B-B14F-4D97-AF65-F5344CB8AC3E}">
        <p14:creationId xmlns:p14="http://schemas.microsoft.com/office/powerpoint/2010/main" val="3398774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06" y="128654"/>
            <a:ext cx="8789648" cy="693426"/>
          </a:xfrm>
        </p:spPr>
        <p:txBody>
          <a:bodyPr/>
          <a:lstStyle/>
          <a:p>
            <a:r>
              <a:rPr lang="en-US" b="1" dirty="0">
                <a:cs typeface="Arial"/>
              </a:rPr>
              <a:t>US Topo - </a:t>
            </a:r>
            <a:r>
              <a:rPr lang="en-US" b="1" u="sng" dirty="0">
                <a:cs typeface="Arial"/>
              </a:rPr>
              <a:t>www.usgs.gov/USTopo</a:t>
            </a:r>
          </a:p>
        </p:txBody>
      </p:sp>
      <p:sp>
        <p:nvSpPr>
          <p:cNvPr id="3" name="Content Placeholder 2"/>
          <p:cNvSpPr>
            <a:spLocks noGrp="1"/>
          </p:cNvSpPr>
          <p:nvPr>
            <p:ph idx="1"/>
          </p:nvPr>
        </p:nvSpPr>
        <p:spPr>
          <a:xfrm>
            <a:off x="295821" y="1002163"/>
            <a:ext cx="5448823" cy="5027940"/>
          </a:xfrm>
        </p:spPr>
        <p:txBody>
          <a:bodyPr vert="horz" lIns="91440" tIns="45720" rIns="91440" bIns="45720" rtlCol="0" anchor="t">
            <a:normAutofit/>
          </a:bodyPr>
          <a:lstStyle/>
          <a:p>
            <a:pPr marL="274313" indent="-274313">
              <a:spcBef>
                <a:spcPts val="1200"/>
              </a:spcBef>
              <a:spcAft>
                <a:spcPts val="1000"/>
              </a:spcAft>
              <a:buClr>
                <a:srgbClr val="427A4E"/>
              </a:buClr>
            </a:pPr>
            <a:r>
              <a:rPr lang="en-US" sz="1800" dirty="0">
                <a:solidFill>
                  <a:schemeClr val="tx1">
                    <a:lumMod val="75000"/>
                    <a:lumOff val="25000"/>
                  </a:schemeClr>
                </a:solidFill>
                <a:latin typeface="Arial"/>
                <a:ea typeface="+mn-lt"/>
                <a:cs typeface="+mn-lt"/>
              </a:rPr>
              <a:t>Digital USGS topographic map</a:t>
            </a:r>
            <a:endParaRPr lang="en-US" sz="1800" dirty="0">
              <a:solidFill>
                <a:schemeClr val="tx1">
                  <a:lumMod val="75000"/>
                  <a:lumOff val="25000"/>
                </a:schemeClr>
              </a:solidFill>
              <a:cs typeface="Times New Roman"/>
            </a:endParaRPr>
          </a:p>
          <a:p>
            <a:pPr marL="274313" indent="-274313">
              <a:spcBef>
                <a:spcPts val="1200"/>
              </a:spcBef>
              <a:spcAft>
                <a:spcPts val="1000"/>
              </a:spcAft>
              <a:buClr>
                <a:srgbClr val="427A4E"/>
              </a:buClr>
            </a:pPr>
            <a:r>
              <a:rPr lang="en-US" sz="1800" dirty="0">
                <a:solidFill>
                  <a:schemeClr val="tx1">
                    <a:lumMod val="75000"/>
                    <a:lumOff val="25000"/>
                  </a:schemeClr>
                </a:solidFill>
                <a:latin typeface="Arial"/>
                <a:ea typeface="+mn-lt"/>
                <a:cs typeface="+mn-lt"/>
              </a:rPr>
              <a:t>Modeled on traditional USGS  7.5-minute quadrangle paper topographic maps</a:t>
            </a:r>
          </a:p>
          <a:p>
            <a:pPr marL="274313" indent="-274313">
              <a:spcBef>
                <a:spcPts val="1200"/>
              </a:spcBef>
              <a:spcAft>
                <a:spcPts val="1000"/>
              </a:spcAft>
              <a:buClr>
                <a:srgbClr val="427A4E"/>
              </a:buClr>
            </a:pPr>
            <a:r>
              <a:rPr lang="en-US" sz="1800" dirty="0">
                <a:solidFill>
                  <a:schemeClr val="tx1">
                    <a:lumMod val="75000"/>
                    <a:lumOff val="25000"/>
                  </a:schemeClr>
                </a:solidFill>
                <a:latin typeface="Arial"/>
                <a:ea typeface="+mn-lt"/>
                <a:cs typeface="+mn-lt"/>
              </a:rPr>
              <a:t>3-year production cycle, more than 18,000 maps produced / revised each year</a:t>
            </a:r>
          </a:p>
          <a:p>
            <a:pPr marL="274313" indent="-274313">
              <a:spcBef>
                <a:spcPts val="1200"/>
              </a:spcBef>
              <a:spcAft>
                <a:spcPts val="1000"/>
              </a:spcAft>
              <a:buClr>
                <a:srgbClr val="427A4E"/>
              </a:buClr>
            </a:pPr>
            <a:r>
              <a:rPr lang="en-US" sz="1800" dirty="0">
                <a:solidFill>
                  <a:schemeClr val="tx1">
                    <a:lumMod val="75000"/>
                    <a:lumOff val="25000"/>
                  </a:schemeClr>
                </a:solidFill>
                <a:cs typeface="Arial"/>
              </a:rPr>
              <a:t>Download maps in </a:t>
            </a:r>
            <a:r>
              <a:rPr lang="en-US" sz="1800" dirty="0" err="1">
                <a:solidFill>
                  <a:schemeClr val="tx1">
                    <a:lumMod val="75000"/>
                    <a:lumOff val="25000"/>
                  </a:schemeClr>
                </a:solidFill>
                <a:cs typeface="Arial"/>
              </a:rPr>
              <a:t>GeoPDF</a:t>
            </a:r>
            <a:r>
              <a:rPr lang="en-US" sz="1800" dirty="0">
                <a:solidFill>
                  <a:schemeClr val="tx1">
                    <a:lumMod val="75000"/>
                    <a:lumOff val="25000"/>
                  </a:schemeClr>
                </a:solidFill>
                <a:cs typeface="Arial"/>
              </a:rPr>
              <a:t> or </a:t>
            </a:r>
            <a:r>
              <a:rPr lang="en-US" sz="1800" dirty="0" err="1">
                <a:solidFill>
                  <a:schemeClr val="tx1">
                    <a:lumMod val="75000"/>
                    <a:lumOff val="25000"/>
                  </a:schemeClr>
                </a:solidFill>
                <a:cs typeface="Arial"/>
              </a:rPr>
              <a:t>GeoTiff</a:t>
            </a:r>
            <a:r>
              <a:rPr lang="en-US" sz="1800" dirty="0">
                <a:solidFill>
                  <a:schemeClr val="tx1">
                    <a:lumMod val="75000"/>
                    <a:lumOff val="25000"/>
                  </a:schemeClr>
                </a:solidFill>
                <a:cs typeface="Arial"/>
              </a:rPr>
              <a:t> from:</a:t>
            </a:r>
            <a:endParaRPr lang="en-US" sz="1800" dirty="0">
              <a:solidFill>
                <a:schemeClr val="tx1">
                  <a:lumMod val="75000"/>
                  <a:lumOff val="25000"/>
                </a:schemeClr>
              </a:solidFill>
              <a:ea typeface="+mj-lt"/>
              <a:cs typeface="+mj-lt"/>
            </a:endParaRPr>
          </a:p>
          <a:p>
            <a:pPr marL="342891" lvl="2" indent="0">
              <a:lnSpc>
                <a:spcPct val="120000"/>
              </a:lnSpc>
              <a:spcBef>
                <a:spcPct val="20000"/>
              </a:spcBef>
              <a:spcAft>
                <a:spcPct val="0"/>
              </a:spcAft>
              <a:buNone/>
            </a:pPr>
            <a:r>
              <a:rPr lang="en-US" sz="1800" dirty="0">
                <a:solidFill>
                  <a:schemeClr val="tx1">
                    <a:lumMod val="75000"/>
                    <a:lumOff val="25000"/>
                  </a:schemeClr>
                </a:solidFill>
                <a:cs typeface="Arial"/>
              </a:rPr>
              <a:t>The National Map: </a:t>
            </a:r>
            <a:endParaRPr lang="en-US" sz="1800" dirty="0">
              <a:solidFill>
                <a:schemeClr val="tx1">
                  <a:lumMod val="75000"/>
                  <a:lumOff val="25000"/>
                </a:schemeClr>
              </a:solidFill>
              <a:ea typeface="+mj-lt"/>
              <a:cs typeface="+mj-lt"/>
            </a:endParaRPr>
          </a:p>
          <a:p>
            <a:pPr marL="742932" lvl="2" indent="-285744">
              <a:lnSpc>
                <a:spcPct val="120000"/>
              </a:lnSpc>
              <a:spcBef>
                <a:spcPct val="20000"/>
              </a:spcBef>
              <a:spcAft>
                <a:spcPct val="0"/>
              </a:spcAft>
              <a:buFont typeface="Wingdings,Sans-Serif" pitchFamily="2" charset="2"/>
              <a:buChar char="§"/>
            </a:pPr>
            <a:r>
              <a:rPr lang="en-US" sz="1800" dirty="0">
                <a:solidFill>
                  <a:srgbClr val="0000FF"/>
                </a:solidFill>
                <a:cs typeface="Arial"/>
                <a:hlinkClick r:id="rId3">
                  <a:extLst>
                    <a:ext uri="{A12FA001-AC4F-418D-AE19-62706E023703}">
                      <ahyp:hlinkClr xmlns:ahyp="http://schemas.microsoft.com/office/drawing/2018/hyperlinkcolor" val="tx"/>
                    </a:ext>
                  </a:extLst>
                </a:hlinkClick>
              </a:rPr>
              <a:t>https://apps.nationalmap.gov/downloader/</a:t>
            </a:r>
            <a:endParaRPr lang="en-US" sz="1800" dirty="0">
              <a:solidFill>
                <a:srgbClr val="0000FF"/>
              </a:solidFill>
              <a:ea typeface="+mj-lt"/>
              <a:cs typeface="+mj-lt"/>
            </a:endParaRPr>
          </a:p>
          <a:p>
            <a:pPr lvl="1">
              <a:lnSpc>
                <a:spcPct val="120000"/>
              </a:lnSpc>
              <a:spcBef>
                <a:spcPct val="20000"/>
              </a:spcBef>
              <a:spcAft>
                <a:spcPct val="0"/>
              </a:spcAft>
              <a:buClr>
                <a:srgbClr val="999966"/>
              </a:buClr>
              <a:buFont typeface="Wingdings,Sans-Serif" pitchFamily="2" charset="2"/>
              <a:buChar char="§"/>
            </a:pPr>
            <a:r>
              <a:rPr lang="en-US" sz="1800" dirty="0">
                <a:solidFill>
                  <a:schemeClr val="tx1">
                    <a:lumMod val="75000"/>
                    <a:lumOff val="25000"/>
                  </a:schemeClr>
                </a:solidFill>
                <a:cs typeface="Arial"/>
              </a:rPr>
              <a:t>USGS Store:</a:t>
            </a:r>
            <a:endParaRPr lang="en-US" sz="1800" dirty="0">
              <a:solidFill>
                <a:schemeClr val="tx1">
                  <a:lumMod val="75000"/>
                  <a:lumOff val="25000"/>
                </a:schemeClr>
              </a:solidFill>
              <a:ea typeface="+mj-lt"/>
              <a:cs typeface="+mj-lt"/>
            </a:endParaRPr>
          </a:p>
          <a:p>
            <a:pPr marL="742932" lvl="2" indent="-285744">
              <a:lnSpc>
                <a:spcPct val="120000"/>
              </a:lnSpc>
              <a:spcBef>
                <a:spcPct val="20000"/>
              </a:spcBef>
              <a:spcAft>
                <a:spcPct val="0"/>
              </a:spcAft>
              <a:buFont typeface="Wingdings,Sans-Serif" pitchFamily="2" charset="2"/>
              <a:buChar char="§"/>
            </a:pPr>
            <a:r>
              <a:rPr lang="en-US" sz="1800" dirty="0">
                <a:solidFill>
                  <a:srgbClr val="0000FF"/>
                </a:solidFill>
                <a:cs typeface="Arial"/>
                <a:hlinkClick r:id="rId4">
                  <a:extLst>
                    <a:ext uri="{A12FA001-AC4F-418D-AE19-62706E023703}">
                      <ahyp:hlinkClr xmlns:ahyp="http://schemas.microsoft.com/office/drawing/2018/hyperlinkcolor" val="tx"/>
                    </a:ext>
                  </a:extLst>
                </a:hlinkClick>
              </a:rPr>
              <a:t>https://store.usgs.gov/</a:t>
            </a:r>
            <a:endParaRPr lang="en-US" dirty="0">
              <a:solidFill>
                <a:srgbClr val="0000FF"/>
              </a:solidFill>
            </a:endParaRPr>
          </a:p>
          <a:p>
            <a:pPr>
              <a:spcAft>
                <a:spcPts val="1000"/>
              </a:spcAft>
            </a:pPr>
            <a:endParaRPr lang="en-US" dirty="0">
              <a:solidFill>
                <a:schemeClr val="tx1">
                  <a:lumMod val="75000"/>
                  <a:lumOff val="25000"/>
                </a:schemeClr>
              </a:solidFill>
              <a:cs typeface="Arial"/>
            </a:endParaRPr>
          </a:p>
        </p:txBody>
      </p:sp>
      <p:pic>
        <p:nvPicPr>
          <p:cNvPr id="6" name="Picture 2">
            <a:extLst>
              <a:ext uri="{FF2B5EF4-FFF2-40B4-BE49-F238E27FC236}">
                <a16:creationId xmlns:a16="http://schemas.microsoft.com/office/drawing/2014/main" id="{F312EEFC-01BB-47A6-946E-66EF1F9D56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3312" y="418427"/>
            <a:ext cx="4019551" cy="5410693"/>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7" name="Picture 6">
            <a:extLst>
              <a:ext uri="{FF2B5EF4-FFF2-40B4-BE49-F238E27FC236}">
                <a16:creationId xmlns:a16="http://schemas.microsoft.com/office/drawing/2014/main" id="{3EEE4DC9-CD8A-4809-8098-DD431A102788}"/>
              </a:ext>
            </a:extLst>
          </p:cNvPr>
          <p:cNvPicPr>
            <a:picLocks noChangeAspect="1"/>
          </p:cNvPicPr>
          <p:nvPr/>
        </p:nvPicPr>
        <p:blipFill>
          <a:blip r:embed="rId6"/>
          <a:stretch>
            <a:fillRect/>
          </a:stretch>
        </p:blipFill>
        <p:spPr>
          <a:xfrm>
            <a:off x="6719339" y="2462403"/>
            <a:ext cx="5178230" cy="410177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41309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B48F7-4BB1-4E39-A021-4F4FFF774DE2}"/>
              </a:ext>
            </a:extLst>
          </p:cNvPr>
          <p:cNvSpPr>
            <a:spLocks noGrp="1"/>
          </p:cNvSpPr>
          <p:nvPr>
            <p:ph type="title"/>
          </p:nvPr>
        </p:nvSpPr>
        <p:spPr>
          <a:xfrm>
            <a:off x="686149" y="184308"/>
            <a:ext cx="10078613" cy="563671"/>
          </a:xfrm>
        </p:spPr>
        <p:txBody>
          <a:bodyPr/>
          <a:lstStyle/>
          <a:p>
            <a:r>
              <a:rPr lang="en-US" sz="2800" b="1" dirty="0"/>
              <a:t>Historical Topographic Map Collection</a:t>
            </a:r>
          </a:p>
        </p:txBody>
      </p:sp>
      <p:sp>
        <p:nvSpPr>
          <p:cNvPr id="5" name="TextBox 1">
            <a:extLst>
              <a:ext uri="{FF2B5EF4-FFF2-40B4-BE49-F238E27FC236}">
                <a16:creationId xmlns:a16="http://schemas.microsoft.com/office/drawing/2014/main" id="{B7C49E31-E660-8210-BB8A-E59F888C4DC7}"/>
              </a:ext>
            </a:extLst>
          </p:cNvPr>
          <p:cNvSpPr txBox="1"/>
          <p:nvPr/>
        </p:nvSpPr>
        <p:spPr>
          <a:xfrm>
            <a:off x="7768170" y="266272"/>
            <a:ext cx="2917519" cy="6463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0000FF"/>
                </a:solidFill>
                <a:latin typeface="+mj-lt"/>
                <a:hlinkClick r:id="rId3">
                  <a:extLst>
                    <a:ext uri="{A12FA001-AC4F-418D-AE19-62706E023703}">
                      <ahyp:hlinkClr xmlns:ahyp="http://schemas.microsoft.com/office/drawing/2018/hyperlinkcolor" val="tx"/>
                    </a:ext>
                  </a:extLst>
                </a:hlinkClick>
              </a:rPr>
              <a:t>ngmdb.usgs.gov/</a:t>
            </a:r>
            <a:r>
              <a:rPr lang="en-US" dirty="0" err="1">
                <a:solidFill>
                  <a:srgbClr val="0000FF"/>
                </a:solidFill>
                <a:latin typeface="+mj-lt"/>
                <a:hlinkClick r:id="rId3">
                  <a:extLst>
                    <a:ext uri="{A12FA001-AC4F-418D-AE19-62706E023703}">
                      <ahyp:hlinkClr xmlns:ahyp="http://schemas.microsoft.com/office/drawing/2018/hyperlinkcolor" val="tx"/>
                    </a:ext>
                  </a:extLst>
                </a:hlinkClick>
              </a:rPr>
              <a:t>topoview</a:t>
            </a:r>
            <a:r>
              <a:rPr lang="en-US" dirty="0">
                <a:solidFill>
                  <a:srgbClr val="0000FF"/>
                </a:solidFill>
                <a:latin typeface="+mj-lt"/>
                <a:hlinkClick r:id="rId3">
                  <a:extLst>
                    <a:ext uri="{A12FA001-AC4F-418D-AE19-62706E023703}">
                      <ahyp:hlinkClr xmlns:ahyp="http://schemas.microsoft.com/office/drawing/2018/hyperlinkcolor" val="tx"/>
                    </a:ext>
                  </a:extLst>
                </a:hlinkClick>
              </a:rPr>
              <a:t>/</a:t>
            </a:r>
            <a:endParaRPr lang="en-US" dirty="0">
              <a:solidFill>
                <a:srgbClr val="0000FF"/>
              </a:solidFill>
              <a:latin typeface="+mj-lt"/>
            </a:endParaRPr>
          </a:p>
          <a:p>
            <a:endParaRPr lang="en-US" dirty="0">
              <a:latin typeface="+mj-lt"/>
            </a:endParaRPr>
          </a:p>
        </p:txBody>
      </p:sp>
      <p:sp>
        <p:nvSpPr>
          <p:cNvPr id="9" name="TextBox 8">
            <a:extLst>
              <a:ext uri="{FF2B5EF4-FFF2-40B4-BE49-F238E27FC236}">
                <a16:creationId xmlns:a16="http://schemas.microsoft.com/office/drawing/2014/main" id="{21857E58-F754-4886-934A-22655DFECDCB}"/>
              </a:ext>
            </a:extLst>
          </p:cNvPr>
          <p:cNvSpPr txBox="1"/>
          <p:nvPr/>
        </p:nvSpPr>
        <p:spPr>
          <a:xfrm>
            <a:off x="8483913" y="6266144"/>
            <a:ext cx="3184263"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2022 Topeka 1:24,000-scale</a:t>
            </a:r>
          </a:p>
        </p:txBody>
      </p:sp>
      <p:sp>
        <p:nvSpPr>
          <p:cNvPr id="6" name="TextBox 5">
            <a:extLst>
              <a:ext uri="{FF2B5EF4-FFF2-40B4-BE49-F238E27FC236}">
                <a16:creationId xmlns:a16="http://schemas.microsoft.com/office/drawing/2014/main" id="{2F506F7A-B497-9011-26F5-97FB51ECD0EE}"/>
              </a:ext>
            </a:extLst>
          </p:cNvPr>
          <p:cNvSpPr txBox="1"/>
          <p:nvPr/>
        </p:nvSpPr>
        <p:spPr>
          <a:xfrm>
            <a:off x="4662863" y="6222396"/>
            <a:ext cx="3184263"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1950 Topeka 1:24,000-scale</a:t>
            </a:r>
          </a:p>
        </p:txBody>
      </p:sp>
      <p:sp>
        <p:nvSpPr>
          <p:cNvPr id="14" name="TextBox 13">
            <a:extLst>
              <a:ext uri="{FF2B5EF4-FFF2-40B4-BE49-F238E27FC236}">
                <a16:creationId xmlns:a16="http://schemas.microsoft.com/office/drawing/2014/main" id="{6E443E70-C9CB-1B58-7882-37AD6A0AA273}"/>
              </a:ext>
            </a:extLst>
          </p:cNvPr>
          <p:cNvSpPr txBox="1"/>
          <p:nvPr/>
        </p:nvSpPr>
        <p:spPr>
          <a:xfrm>
            <a:off x="390967" y="6222395"/>
            <a:ext cx="3457930" cy="646331"/>
          </a:xfrm>
          <a:prstGeom prst="rect">
            <a:avLst/>
          </a:prstGeom>
          <a:solidFill>
            <a:schemeClr val="bg1"/>
          </a:solidFill>
        </p:spPr>
        <p:txBody>
          <a:bodyPr wrap="square" rtlCol="0">
            <a:spAutoFit/>
          </a:bodyPr>
          <a:lstStyle/>
          <a:p>
            <a:r>
              <a:rPr lang="en-US" dirty="0">
                <a:latin typeface="Arial" panose="020B0604020202020204" pitchFamily="34" charset="0"/>
                <a:cs typeface="Arial" panose="020B0604020202020204" pitchFamily="34" charset="0"/>
              </a:rPr>
              <a:t>    1889 Topeka 1:125,000-scale</a:t>
            </a:r>
          </a:p>
          <a:p>
            <a:endParaRPr lang="en-US"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5779D0B-B476-866C-49CC-4B9B83098300}"/>
              </a:ext>
            </a:extLst>
          </p:cNvPr>
          <p:cNvPicPr>
            <a:picLocks noChangeAspect="1"/>
          </p:cNvPicPr>
          <p:nvPr/>
        </p:nvPicPr>
        <p:blipFill>
          <a:blip r:embed="rId4"/>
          <a:stretch>
            <a:fillRect/>
          </a:stretch>
        </p:blipFill>
        <p:spPr>
          <a:xfrm>
            <a:off x="75304" y="792752"/>
            <a:ext cx="11916476" cy="5510648"/>
          </a:xfrm>
          <a:prstGeom prst="rect">
            <a:avLst/>
          </a:prstGeom>
        </p:spPr>
      </p:pic>
    </p:spTree>
    <p:extLst>
      <p:ext uri="{BB962C8B-B14F-4D97-AF65-F5344CB8AC3E}">
        <p14:creationId xmlns:p14="http://schemas.microsoft.com/office/powerpoint/2010/main" val="1419411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8571655-E7E3-8D3A-011D-38431C5525DA}"/>
              </a:ext>
            </a:extLst>
          </p:cNvPr>
          <p:cNvSpPr>
            <a:spLocks noGrp="1"/>
          </p:cNvSpPr>
          <p:nvPr>
            <p:ph type="body" sz="half" idx="2"/>
          </p:nvPr>
        </p:nvSpPr>
        <p:spPr/>
        <p:txBody>
          <a:bodyPr/>
          <a:lstStyle/>
          <a:p>
            <a:r>
              <a:rPr lang="en-US" sz="2800" b="1" dirty="0">
                <a:solidFill>
                  <a:srgbClr val="006F4B"/>
                </a:solidFill>
                <a:latin typeface="Arial"/>
                <a:cs typeface="Arial"/>
              </a:rPr>
              <a:t>topoBuilder</a:t>
            </a:r>
            <a:endParaRPr lang="en-US" sz="2800" b="1" dirty="0">
              <a:solidFill>
                <a:srgbClr val="006F4B"/>
              </a:solidFill>
              <a:latin typeface="Arial"/>
              <a:ea typeface="+mj-lt"/>
              <a:cs typeface="Arial"/>
            </a:endParaRPr>
          </a:p>
          <a:p>
            <a:endParaRPr lang="en-US" dirty="0">
              <a:cs typeface="Arial"/>
            </a:endParaRPr>
          </a:p>
        </p:txBody>
      </p:sp>
      <p:sp>
        <p:nvSpPr>
          <p:cNvPr id="8" name="Content Placeholder 7">
            <a:extLst>
              <a:ext uri="{FF2B5EF4-FFF2-40B4-BE49-F238E27FC236}">
                <a16:creationId xmlns:a16="http://schemas.microsoft.com/office/drawing/2014/main" id="{D05C4CF7-9163-D6F0-4533-92245937A7BC}"/>
              </a:ext>
            </a:extLst>
          </p:cNvPr>
          <p:cNvSpPr>
            <a:spLocks noGrp="1"/>
          </p:cNvSpPr>
          <p:nvPr>
            <p:ph idx="1"/>
          </p:nvPr>
        </p:nvSpPr>
        <p:spPr>
          <a:xfrm>
            <a:off x="664636" y="1981203"/>
            <a:ext cx="4826809" cy="2820988"/>
          </a:xfrm>
        </p:spPr>
        <p:txBody>
          <a:bodyPr vert="horz" lIns="91440" tIns="45720" rIns="91440" bIns="45720" rtlCol="0" anchor="t">
            <a:normAutofit fontScale="47500" lnSpcReduction="20000"/>
          </a:bodyPr>
          <a:lstStyle/>
          <a:p>
            <a:pPr>
              <a:lnSpc>
                <a:spcPct val="120000"/>
              </a:lnSpc>
            </a:pPr>
            <a:r>
              <a:rPr lang="en-US" sz="3800" dirty="0">
                <a:cs typeface="Arial"/>
              </a:rPr>
              <a:t>An application to make your own topographic map</a:t>
            </a:r>
          </a:p>
          <a:p>
            <a:r>
              <a:rPr lang="en-US" sz="3800" dirty="0">
                <a:cs typeface="Arial"/>
              </a:rPr>
              <a:t>Created </a:t>
            </a:r>
            <a:r>
              <a:rPr lang="en-US" sz="3800" dirty="0">
                <a:ea typeface="+mj-lt"/>
                <a:cs typeface="+mj-lt"/>
              </a:rPr>
              <a:t>on demand</a:t>
            </a:r>
            <a:endParaRPr lang="en-US" sz="3800" dirty="0">
              <a:cs typeface="Arial"/>
            </a:endParaRPr>
          </a:p>
          <a:p>
            <a:r>
              <a:rPr lang="en-US" sz="3800" dirty="0">
                <a:ea typeface="+mj-lt"/>
                <a:cs typeface="+mj-lt"/>
              </a:rPr>
              <a:t>Centered where you want</a:t>
            </a:r>
          </a:p>
          <a:p>
            <a:r>
              <a:rPr lang="en-US" sz="3800" dirty="0">
                <a:ea typeface="+mj-lt"/>
                <a:cs typeface="+mj-lt"/>
              </a:rPr>
              <a:t>In multiple formats</a:t>
            </a:r>
          </a:p>
          <a:p>
            <a:r>
              <a:rPr lang="en-US" sz="3800" dirty="0">
                <a:ea typeface="+mj-lt"/>
                <a:cs typeface="+mj-lt"/>
              </a:rPr>
              <a:t>Using the best available National Map data</a:t>
            </a:r>
          </a:p>
          <a:p>
            <a:r>
              <a:rPr lang="en-US" sz="3800" dirty="0">
                <a:ea typeface="+mj-lt"/>
                <a:cs typeface="+mj-lt"/>
              </a:rPr>
              <a:t>Free!</a:t>
            </a:r>
          </a:p>
          <a:p>
            <a:pPr marL="0" indent="0">
              <a:spcBef>
                <a:spcPts val="1000"/>
              </a:spcBef>
              <a:spcAft>
                <a:spcPts val="1800"/>
              </a:spcAft>
              <a:buNone/>
            </a:pPr>
            <a:endParaRPr lang="en-US" dirty="0">
              <a:latin typeface="Arial"/>
              <a:cs typeface="Arial"/>
            </a:endParaRPr>
          </a:p>
        </p:txBody>
      </p:sp>
      <p:pic>
        <p:nvPicPr>
          <p:cNvPr id="18" name="Picture 18">
            <a:extLst>
              <a:ext uri="{FF2B5EF4-FFF2-40B4-BE49-F238E27FC236}">
                <a16:creationId xmlns:a16="http://schemas.microsoft.com/office/drawing/2014/main" id="{8D3C2CF7-B9ED-213F-1735-4134E20BFA29}"/>
              </a:ext>
            </a:extLst>
          </p:cNvPr>
          <p:cNvPicPr>
            <a:picLocks noChangeAspect="1"/>
          </p:cNvPicPr>
          <p:nvPr/>
        </p:nvPicPr>
        <p:blipFill>
          <a:blip r:embed="rId3"/>
          <a:stretch>
            <a:fillRect/>
          </a:stretch>
        </p:blipFill>
        <p:spPr>
          <a:xfrm>
            <a:off x="5705475" y="414580"/>
            <a:ext cx="4667251" cy="6028845"/>
          </a:xfrm>
          <a:prstGeom prst="rect">
            <a:avLst/>
          </a:prstGeom>
          <a:effectLst>
            <a:outerShdw blurRad="76200" dist="165100" dir="2700000" algn="tl" rotWithShape="0">
              <a:prstClr val="black">
                <a:alpha val="39000"/>
              </a:prstClr>
            </a:outerShdw>
          </a:effectLst>
        </p:spPr>
      </p:pic>
      <p:sp>
        <p:nvSpPr>
          <p:cNvPr id="2" name="TextBox 1">
            <a:extLst>
              <a:ext uri="{FF2B5EF4-FFF2-40B4-BE49-F238E27FC236}">
                <a16:creationId xmlns:a16="http://schemas.microsoft.com/office/drawing/2014/main" id="{61705BE4-7334-EAB5-0A38-636F89C1CD77}"/>
              </a:ext>
            </a:extLst>
          </p:cNvPr>
          <p:cNvSpPr txBox="1"/>
          <p:nvPr/>
        </p:nvSpPr>
        <p:spPr>
          <a:xfrm>
            <a:off x="397565" y="5205227"/>
            <a:ext cx="4688528" cy="523220"/>
          </a:xfrm>
          <a:prstGeom prst="rect">
            <a:avLst/>
          </a:prstGeom>
          <a:solidFill>
            <a:schemeClr val="bg1">
              <a:lumMod val="85000"/>
            </a:schemeClr>
          </a:solidFill>
        </p:spPr>
        <p:txBody>
          <a:bodyPr wrap="none" rtlCol="0">
            <a:spAutoFit/>
          </a:bodyPr>
          <a:lstStyle/>
          <a:p>
            <a:r>
              <a:rPr lang="en-US" sz="2800" dirty="0">
                <a:solidFill>
                  <a:srgbClr val="0000FF"/>
                </a:solidFill>
                <a:latin typeface="+mj-lt"/>
              </a:rPr>
              <a:t>topobuilder.nationalmap.gov</a:t>
            </a:r>
          </a:p>
        </p:txBody>
      </p:sp>
    </p:spTree>
    <p:extLst>
      <p:ext uri="{BB962C8B-B14F-4D97-AF65-F5344CB8AC3E}">
        <p14:creationId xmlns:p14="http://schemas.microsoft.com/office/powerpoint/2010/main" val="3603326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
            <a:extLst>
              <a:ext uri="{FF2B5EF4-FFF2-40B4-BE49-F238E27FC236}">
                <a16:creationId xmlns:a16="http://schemas.microsoft.com/office/drawing/2014/main" id="{2C534143-4C30-4983-BD1F-85DB128B3FFD}"/>
              </a:ext>
            </a:extLst>
          </p:cNvPr>
          <p:cNvSpPr txBox="1">
            <a:spLocks/>
          </p:cNvSpPr>
          <p:nvPr/>
        </p:nvSpPr>
        <p:spPr>
          <a:xfrm>
            <a:off x="2979001" y="187949"/>
            <a:ext cx="5018739" cy="658907"/>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b="0" kern="1200">
                <a:solidFill>
                  <a:srgbClr val="006F4B"/>
                </a:solidFill>
                <a:latin typeface="+mj-lt"/>
                <a:ea typeface="+mj-ea"/>
                <a:cs typeface="+mj-cs"/>
              </a:defRPr>
            </a:lvl1pPr>
          </a:lstStyle>
          <a:p>
            <a:pPr>
              <a:defRPr/>
            </a:pPr>
            <a:r>
              <a:rPr lang="en-US" dirty="0">
                <a:latin typeface="Arial"/>
              </a:rPr>
              <a:t>topoBuilder Application</a:t>
            </a:r>
          </a:p>
        </p:txBody>
      </p:sp>
      <p:pic>
        <p:nvPicPr>
          <p:cNvPr id="2" name="Screen Recording 1">
            <a:hlinkClick r:id="" action="ppaction://media"/>
            <a:extLst>
              <a:ext uri="{FF2B5EF4-FFF2-40B4-BE49-F238E27FC236}">
                <a16:creationId xmlns:a16="http://schemas.microsoft.com/office/drawing/2014/main" id="{4AEEF842-F67D-4FB9-A003-644E042ED84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5563"/>
            <a:ext cx="12192000" cy="6745287"/>
          </a:xfrm>
          <a:prstGeom prst="rect">
            <a:avLst/>
          </a:prstGeom>
        </p:spPr>
      </p:pic>
    </p:spTree>
    <p:extLst>
      <p:ext uri="{BB962C8B-B14F-4D97-AF65-F5344CB8AC3E}">
        <p14:creationId xmlns:p14="http://schemas.microsoft.com/office/powerpoint/2010/main" val="39034162"/>
      </p:ext>
    </p:extLst>
  </p:cSld>
  <p:clrMapOvr>
    <a:masterClrMapping/>
  </p:clrMapOvr>
  <mc:AlternateContent xmlns:mc="http://schemas.openxmlformats.org/markup-compatibility/2006" xmlns:p14="http://schemas.microsoft.com/office/powerpoint/2010/main">
    <mc:Choice Requires="p14">
      <p:transition spd="slow" p14:dur="2000" advTm="49364"/>
    </mc:Choice>
    <mc:Fallback xmlns="">
      <p:transition spd="slow" advTm="49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8F2EE7-A174-440C-9647-42CE418D6EF1}"/>
              </a:ext>
            </a:extLst>
          </p:cNvPr>
          <p:cNvPicPr>
            <a:picLocks noChangeAspect="1"/>
          </p:cNvPicPr>
          <p:nvPr/>
        </p:nvPicPr>
        <p:blipFill rotWithShape="1">
          <a:blip r:embed="rId3"/>
          <a:srcRect l="-123" t="1595" r="1446" b="635"/>
          <a:stretch/>
        </p:blipFill>
        <p:spPr>
          <a:xfrm>
            <a:off x="6402023" y="1065972"/>
            <a:ext cx="3803220" cy="5257801"/>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6B561D9F-818E-48B4-8EF7-38B2646CC0A3}"/>
              </a:ext>
            </a:extLst>
          </p:cNvPr>
          <p:cNvPicPr>
            <a:picLocks noChangeAspect="1"/>
          </p:cNvPicPr>
          <p:nvPr/>
        </p:nvPicPr>
        <p:blipFill>
          <a:blip r:embed="rId4"/>
          <a:stretch>
            <a:fillRect/>
          </a:stretch>
        </p:blipFill>
        <p:spPr>
          <a:xfrm>
            <a:off x="1754185" y="3763227"/>
            <a:ext cx="1853755" cy="2563776"/>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B124E388-2314-4B90-BD5D-8FE89F06F538}"/>
              </a:ext>
            </a:extLst>
          </p:cNvPr>
          <p:cNvPicPr>
            <a:picLocks noChangeAspect="1"/>
          </p:cNvPicPr>
          <p:nvPr/>
        </p:nvPicPr>
        <p:blipFill>
          <a:blip r:embed="rId5"/>
          <a:stretch>
            <a:fillRect/>
          </a:stretch>
        </p:blipFill>
        <p:spPr>
          <a:xfrm>
            <a:off x="3807394" y="3777687"/>
            <a:ext cx="1840031" cy="2549323"/>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8504BBD6-7483-4D0F-B884-B7C5EF07C5B3}"/>
              </a:ext>
            </a:extLst>
          </p:cNvPr>
          <p:cNvPicPr>
            <a:picLocks noChangeAspect="1"/>
          </p:cNvPicPr>
          <p:nvPr/>
        </p:nvPicPr>
        <p:blipFill>
          <a:blip r:embed="rId6"/>
          <a:stretch>
            <a:fillRect/>
          </a:stretch>
        </p:blipFill>
        <p:spPr>
          <a:xfrm>
            <a:off x="1763817" y="986005"/>
            <a:ext cx="1844120" cy="2563776"/>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26F9D951-B227-4344-8963-54B4EC260946}"/>
              </a:ext>
            </a:extLst>
          </p:cNvPr>
          <p:cNvPicPr>
            <a:picLocks noChangeAspect="1"/>
          </p:cNvPicPr>
          <p:nvPr/>
        </p:nvPicPr>
        <p:blipFill>
          <a:blip r:embed="rId7"/>
          <a:stretch>
            <a:fillRect/>
          </a:stretch>
        </p:blipFill>
        <p:spPr>
          <a:xfrm>
            <a:off x="3807394" y="971556"/>
            <a:ext cx="1840031" cy="2568707"/>
          </a:xfrm>
          <a:prstGeom prst="rect">
            <a:avLst/>
          </a:prstGeom>
          <a:ln w="19050">
            <a:solidFill>
              <a:schemeClr val="tx1">
                <a:lumMod val="50000"/>
                <a:lumOff val="50000"/>
              </a:schemeClr>
            </a:solidFill>
          </a:ln>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34356637-FB40-47A2-B58B-372B8C2CE487}"/>
              </a:ext>
            </a:extLst>
          </p:cNvPr>
          <p:cNvSpPr/>
          <p:nvPr/>
        </p:nvSpPr>
        <p:spPr>
          <a:xfrm>
            <a:off x="2373924" y="2198812"/>
            <a:ext cx="2051482" cy="269777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Times New Roman"/>
            </a:endParaRPr>
          </a:p>
        </p:txBody>
      </p:sp>
      <p:sp>
        <p:nvSpPr>
          <p:cNvPr id="17" name="Rectangle 16">
            <a:extLst>
              <a:ext uri="{FF2B5EF4-FFF2-40B4-BE49-F238E27FC236}">
                <a16:creationId xmlns:a16="http://schemas.microsoft.com/office/drawing/2014/main" id="{EE258CD6-D1F9-42C8-A8BE-2A2E716D3E59}"/>
              </a:ext>
            </a:extLst>
          </p:cNvPr>
          <p:cNvSpPr/>
          <p:nvPr/>
        </p:nvSpPr>
        <p:spPr>
          <a:xfrm>
            <a:off x="6553201" y="1345231"/>
            <a:ext cx="3429000" cy="42672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Times New Roman"/>
            </a:endParaRPr>
          </a:p>
        </p:txBody>
      </p:sp>
      <p:cxnSp>
        <p:nvCxnSpPr>
          <p:cNvPr id="19" name="Straight Arrow Connector 18">
            <a:extLst>
              <a:ext uri="{FF2B5EF4-FFF2-40B4-BE49-F238E27FC236}">
                <a16:creationId xmlns:a16="http://schemas.microsoft.com/office/drawing/2014/main" id="{1B9F58F1-3387-47B7-8B25-764BFC004F49}"/>
              </a:ext>
            </a:extLst>
          </p:cNvPr>
          <p:cNvCxnSpPr>
            <a:cxnSpLocks/>
          </p:cNvCxnSpPr>
          <p:nvPr/>
        </p:nvCxnSpPr>
        <p:spPr>
          <a:xfrm flipV="1">
            <a:off x="4434927" y="3647854"/>
            <a:ext cx="2119504" cy="952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7" name="Title 2">
            <a:extLst>
              <a:ext uri="{FF2B5EF4-FFF2-40B4-BE49-F238E27FC236}">
                <a16:creationId xmlns:a16="http://schemas.microsoft.com/office/drawing/2014/main" id="{2C534143-4C30-4983-BD1F-85DB128B3FFD}"/>
              </a:ext>
            </a:extLst>
          </p:cNvPr>
          <p:cNvSpPr txBox="1">
            <a:spLocks/>
          </p:cNvSpPr>
          <p:nvPr/>
        </p:nvSpPr>
        <p:spPr>
          <a:xfrm>
            <a:off x="952490" y="173019"/>
            <a:ext cx="9084377" cy="658907"/>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b="0" kern="1200">
                <a:solidFill>
                  <a:srgbClr val="006F4B"/>
                </a:solidFill>
                <a:latin typeface="+mj-lt"/>
                <a:ea typeface="+mj-ea"/>
                <a:cs typeface="+mj-cs"/>
              </a:defRPr>
            </a:lvl1pPr>
          </a:lstStyle>
          <a:p>
            <a:pPr>
              <a:defRPr/>
            </a:pPr>
            <a:r>
              <a:rPr lang="en-US" dirty="0">
                <a:latin typeface="Arial"/>
              </a:rPr>
              <a:t>topoBuilder Deliverable – OnDemand Topo</a:t>
            </a:r>
          </a:p>
        </p:txBody>
      </p:sp>
      <p:sp>
        <p:nvSpPr>
          <p:cNvPr id="2" name="TextBox 1">
            <a:extLst>
              <a:ext uri="{FF2B5EF4-FFF2-40B4-BE49-F238E27FC236}">
                <a16:creationId xmlns:a16="http://schemas.microsoft.com/office/drawing/2014/main" id="{323E390C-B6BD-D711-E108-9B8848B13E0A}"/>
              </a:ext>
            </a:extLst>
          </p:cNvPr>
          <p:cNvSpPr txBox="1"/>
          <p:nvPr/>
        </p:nvSpPr>
        <p:spPr>
          <a:xfrm>
            <a:off x="7109789" y="6341422"/>
            <a:ext cx="4688528" cy="523220"/>
          </a:xfrm>
          <a:prstGeom prst="rect">
            <a:avLst/>
          </a:prstGeom>
          <a:solidFill>
            <a:schemeClr val="bg1">
              <a:lumMod val="85000"/>
            </a:schemeClr>
          </a:solidFill>
        </p:spPr>
        <p:txBody>
          <a:bodyPr wrap="none" rtlCol="0">
            <a:spAutoFit/>
          </a:bodyPr>
          <a:lstStyle/>
          <a:p>
            <a:r>
              <a:rPr lang="en-US" sz="2800" dirty="0">
                <a:solidFill>
                  <a:srgbClr val="0000FF"/>
                </a:solidFill>
                <a:latin typeface="+mj-lt"/>
              </a:rPr>
              <a:t>topobuilder.nationalmap.gov</a:t>
            </a:r>
          </a:p>
        </p:txBody>
      </p:sp>
    </p:spTree>
    <p:extLst>
      <p:ext uri="{BB962C8B-B14F-4D97-AF65-F5344CB8AC3E}">
        <p14:creationId xmlns:p14="http://schemas.microsoft.com/office/powerpoint/2010/main" val="2381879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B61E3B-DB6C-43E9-8FD4-93EC5965D383}"/>
              </a:ext>
            </a:extLst>
          </p:cNvPr>
          <p:cNvPicPr>
            <a:picLocks noChangeAspect="1"/>
          </p:cNvPicPr>
          <p:nvPr/>
        </p:nvPicPr>
        <p:blipFill>
          <a:blip r:embed="rId3"/>
          <a:stretch>
            <a:fillRect/>
          </a:stretch>
        </p:blipFill>
        <p:spPr>
          <a:xfrm>
            <a:off x="393375" y="674230"/>
            <a:ext cx="7099208" cy="5324406"/>
          </a:xfrm>
          <a:prstGeom prst="rect">
            <a:avLst/>
          </a:prstGeom>
        </p:spPr>
      </p:pic>
      <p:sp>
        <p:nvSpPr>
          <p:cNvPr id="2" name="Title 1">
            <a:extLst>
              <a:ext uri="{FF2B5EF4-FFF2-40B4-BE49-F238E27FC236}">
                <a16:creationId xmlns:a16="http://schemas.microsoft.com/office/drawing/2014/main" id="{2E8BFF78-104C-42C4-BA86-27ADE3C35887}"/>
              </a:ext>
            </a:extLst>
          </p:cNvPr>
          <p:cNvSpPr>
            <a:spLocks noGrp="1"/>
          </p:cNvSpPr>
          <p:nvPr>
            <p:ph type="title"/>
          </p:nvPr>
        </p:nvSpPr>
        <p:spPr>
          <a:xfrm>
            <a:off x="914645" y="59335"/>
            <a:ext cx="7556312" cy="533400"/>
          </a:xfrm>
        </p:spPr>
        <p:txBody>
          <a:bodyPr/>
          <a:lstStyle/>
          <a:p>
            <a:r>
              <a:rPr lang="en-US"/>
              <a:t>National Map Training Videos</a:t>
            </a:r>
          </a:p>
        </p:txBody>
      </p:sp>
      <p:sp>
        <p:nvSpPr>
          <p:cNvPr id="4" name="Text Placeholder 3">
            <a:extLst>
              <a:ext uri="{FF2B5EF4-FFF2-40B4-BE49-F238E27FC236}">
                <a16:creationId xmlns:a16="http://schemas.microsoft.com/office/drawing/2014/main" id="{AA94FED1-88EC-4E09-AB84-AE9BF24DACAD}"/>
              </a:ext>
            </a:extLst>
          </p:cNvPr>
          <p:cNvSpPr>
            <a:spLocks noGrp="1"/>
          </p:cNvSpPr>
          <p:nvPr>
            <p:ph type="body" idx="2"/>
          </p:nvPr>
        </p:nvSpPr>
        <p:spPr>
          <a:xfrm>
            <a:off x="6743070" y="138818"/>
            <a:ext cx="4371743" cy="594713"/>
          </a:xfrm>
          <a:noFill/>
        </p:spPr>
        <p:txBody>
          <a:bodyPr/>
          <a:lstStyle/>
          <a:p>
            <a:pPr>
              <a:spcBef>
                <a:spcPts val="0"/>
              </a:spcBef>
            </a:pPr>
            <a:r>
              <a:rPr lang="en-US" sz="2000" u="sng" dirty="0">
                <a:solidFill>
                  <a:srgbClr val="0000FF"/>
                </a:solidFill>
                <a:hlinkClick r:id="rId4">
                  <a:extLst>
                    <a:ext uri="{A12FA001-AC4F-418D-AE19-62706E023703}">
                      <ahyp:hlinkClr xmlns:ahyp="http://schemas.microsoft.com/office/drawing/2018/hyperlinkcolor" val="tx"/>
                    </a:ext>
                  </a:extLst>
                </a:hlinkClick>
              </a:rPr>
              <a:t>www.usgs.gov/NGPvideos</a:t>
            </a:r>
            <a:endParaRPr lang="en-US" dirty="0"/>
          </a:p>
        </p:txBody>
      </p:sp>
      <p:pic>
        <p:nvPicPr>
          <p:cNvPr id="12" name="Picture 11">
            <a:extLst>
              <a:ext uri="{FF2B5EF4-FFF2-40B4-BE49-F238E27FC236}">
                <a16:creationId xmlns:a16="http://schemas.microsoft.com/office/drawing/2014/main" id="{6A078A00-6A76-467D-BEB1-284283395417}"/>
              </a:ext>
            </a:extLst>
          </p:cNvPr>
          <p:cNvPicPr>
            <a:picLocks noChangeAspect="1"/>
          </p:cNvPicPr>
          <p:nvPr/>
        </p:nvPicPr>
        <p:blipFill>
          <a:blip r:embed="rId5"/>
          <a:stretch>
            <a:fillRect/>
          </a:stretch>
        </p:blipFill>
        <p:spPr>
          <a:xfrm>
            <a:off x="3111085" y="1688043"/>
            <a:ext cx="5969830" cy="4129548"/>
          </a:xfrm>
          <a:prstGeom prst="rect">
            <a:avLst/>
          </a:prstGeom>
          <a:effectLst>
            <a:outerShdw blurRad="50800" dist="38100" algn="l" rotWithShape="0">
              <a:prstClr val="black">
                <a:alpha val="40000"/>
              </a:prstClr>
            </a:outerShdw>
          </a:effectLst>
        </p:spPr>
      </p:pic>
      <p:pic>
        <p:nvPicPr>
          <p:cNvPr id="7" name="Picture 6">
            <a:extLst>
              <a:ext uri="{FF2B5EF4-FFF2-40B4-BE49-F238E27FC236}">
                <a16:creationId xmlns:a16="http://schemas.microsoft.com/office/drawing/2014/main" id="{A02D3FE1-8828-41FA-A33B-DCD6553B1B4C}"/>
              </a:ext>
            </a:extLst>
          </p:cNvPr>
          <p:cNvPicPr>
            <a:picLocks noChangeAspect="1"/>
          </p:cNvPicPr>
          <p:nvPr/>
        </p:nvPicPr>
        <p:blipFill>
          <a:blip r:embed="rId6"/>
          <a:stretch>
            <a:fillRect/>
          </a:stretch>
        </p:blipFill>
        <p:spPr>
          <a:xfrm>
            <a:off x="5828794" y="2094810"/>
            <a:ext cx="5969831" cy="4141881"/>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28068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7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125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960470" y="455567"/>
            <a:ext cx="3477059" cy="700879"/>
          </a:xfrm>
          <a:prstGeom prst="rect">
            <a:avLst/>
          </a:prstGeom>
          <a:noFill/>
          <a:ln>
            <a:noFill/>
          </a:ln>
        </p:spPr>
        <p:txBody>
          <a:bodyPr vert="horz" lIns="91425" tIns="45700" rIns="91425" bIns="45700" rtlCol="0" anchor="t" anchorCtr="0">
            <a:normAutofit/>
          </a:bodyPr>
          <a:lstStyle/>
          <a:p>
            <a:pPr>
              <a:buSzPct val="25000"/>
            </a:pPr>
            <a:r>
              <a:rPr lang="en-US" b="1" dirty="0"/>
              <a:t>Thank you!</a:t>
            </a:r>
          </a:p>
        </p:txBody>
      </p:sp>
      <p:sp>
        <p:nvSpPr>
          <p:cNvPr id="2" name="Text Placeholder 1">
            <a:extLst>
              <a:ext uri="{FF2B5EF4-FFF2-40B4-BE49-F238E27FC236}">
                <a16:creationId xmlns:a16="http://schemas.microsoft.com/office/drawing/2014/main" id="{6387C7D8-992C-D556-2732-62DF6D1F88D3}"/>
              </a:ext>
            </a:extLst>
          </p:cNvPr>
          <p:cNvSpPr>
            <a:spLocks noGrp="1"/>
          </p:cNvSpPr>
          <p:nvPr>
            <p:ph type="body" idx="1"/>
          </p:nvPr>
        </p:nvSpPr>
        <p:spPr>
          <a:xfrm>
            <a:off x="204595" y="2903559"/>
            <a:ext cx="7411898" cy="3273123"/>
          </a:xfrm>
          <a:solidFill>
            <a:schemeClr val="bg1">
              <a:lumMod val="95000"/>
            </a:schemeClr>
          </a:solidFill>
          <a:ln>
            <a:solidFill>
              <a:schemeClr val="bg1">
                <a:lumMod val="50000"/>
              </a:schemeClr>
            </a:solidFill>
          </a:ln>
        </p:spPr>
        <p:txBody>
          <a:bodyPr/>
          <a:lstStyle/>
          <a:p>
            <a:pPr>
              <a:spcBef>
                <a:spcPts val="0"/>
              </a:spcBef>
              <a:spcAft>
                <a:spcPts val="600"/>
              </a:spcAft>
              <a:buClr>
                <a:srgbClr val="427A4E"/>
              </a:buClr>
              <a:buSzPct val="99000"/>
              <a:buFont typeface="Wingdings" panose="05000000000000000000" pitchFamily="2" charset="2"/>
              <a:buChar char="§"/>
            </a:pPr>
            <a:r>
              <a:rPr lang="en-US" sz="1800" dirty="0">
                <a:solidFill>
                  <a:srgbClr val="0000FF"/>
                </a:solidFill>
              </a:rPr>
              <a:t>3DEP: usgs.gov/3DEP</a:t>
            </a:r>
          </a:p>
          <a:p>
            <a:pPr>
              <a:spcBef>
                <a:spcPts val="0"/>
              </a:spcBef>
              <a:spcAft>
                <a:spcPts val="600"/>
              </a:spcAft>
              <a:buClr>
                <a:srgbClr val="427A4E"/>
              </a:buClr>
              <a:buSzPct val="99000"/>
              <a:buFont typeface="Wingdings" panose="05000000000000000000" pitchFamily="2" charset="2"/>
              <a:buChar char="§"/>
            </a:pPr>
            <a:r>
              <a:rPr lang="en-US" sz="1800" dirty="0">
                <a:solidFill>
                  <a:srgbClr val="0000FF"/>
                </a:solidFill>
              </a:rPr>
              <a:t>3DHP: usgs.gov/3dhp</a:t>
            </a:r>
          </a:p>
          <a:p>
            <a:pPr>
              <a:spcBef>
                <a:spcPts val="0"/>
              </a:spcBef>
              <a:spcAft>
                <a:spcPts val="600"/>
              </a:spcAft>
              <a:buClr>
                <a:srgbClr val="427A4E"/>
              </a:buClr>
              <a:buSzPct val="99000"/>
              <a:buFont typeface="Wingdings" panose="05000000000000000000" pitchFamily="2" charset="2"/>
              <a:buChar char="§"/>
            </a:pPr>
            <a:r>
              <a:rPr lang="en-US" sz="1800" dirty="0">
                <a:solidFill>
                  <a:srgbClr val="0000FF"/>
                </a:solidFill>
                <a:latin typeface="+mj-lt"/>
              </a:rPr>
              <a:t>TNM apps: apps.nationalmap.gov</a:t>
            </a:r>
          </a:p>
          <a:p>
            <a:pPr>
              <a:spcBef>
                <a:spcPts val="0"/>
              </a:spcBef>
              <a:spcAft>
                <a:spcPts val="600"/>
              </a:spcAft>
              <a:buClr>
                <a:srgbClr val="427A4E"/>
              </a:buClr>
              <a:buSzPct val="99000"/>
              <a:buFont typeface="Wingdings" panose="05000000000000000000" pitchFamily="2" charset="2"/>
              <a:buChar char="§"/>
            </a:pPr>
            <a:r>
              <a:rPr lang="en-US" sz="1800" dirty="0">
                <a:solidFill>
                  <a:srgbClr val="0000FF"/>
                </a:solidFill>
              </a:rPr>
              <a:t>TNN Data Delivery: </a:t>
            </a:r>
            <a:r>
              <a:rPr lang="en-US" sz="1800" dirty="0">
                <a:solidFill>
                  <a:srgbClr val="0000FF"/>
                </a:solidFill>
                <a:latin typeface="+mj-lt"/>
              </a:rPr>
              <a:t>www.usgs.gov/the-national-map-data-delivery</a:t>
            </a:r>
          </a:p>
          <a:p>
            <a:pPr>
              <a:spcBef>
                <a:spcPts val="0"/>
              </a:spcBef>
              <a:spcAft>
                <a:spcPts val="600"/>
              </a:spcAft>
              <a:buClr>
                <a:srgbClr val="427A4E"/>
              </a:buClr>
              <a:buSzPct val="99000"/>
              <a:buFont typeface="Wingdings" panose="05000000000000000000" pitchFamily="2" charset="2"/>
              <a:buChar char="§"/>
            </a:pPr>
            <a:r>
              <a:rPr lang="en-US" sz="1800" dirty="0">
                <a:solidFill>
                  <a:srgbClr val="0000FF"/>
                </a:solidFill>
                <a:latin typeface="+mj-lt"/>
              </a:rPr>
              <a:t>TNM Viewer: apps.nationalmap.gov/viewer/ </a:t>
            </a:r>
          </a:p>
          <a:p>
            <a:pPr>
              <a:spcBef>
                <a:spcPts val="0"/>
              </a:spcBef>
              <a:spcAft>
                <a:spcPts val="600"/>
              </a:spcAft>
              <a:buClr>
                <a:srgbClr val="427A4E"/>
              </a:buClr>
              <a:buSzPct val="99000"/>
              <a:buFont typeface="Wingdings" panose="05000000000000000000" pitchFamily="2" charset="2"/>
              <a:buChar char="§"/>
            </a:pPr>
            <a:r>
              <a:rPr lang="en-US" sz="1800" dirty="0">
                <a:solidFill>
                  <a:srgbClr val="0000FF"/>
                </a:solidFill>
                <a:latin typeface="+mj-lt"/>
              </a:rPr>
              <a:t>TNM Downloader: apps.nationalmap.gov/downloader/</a:t>
            </a:r>
          </a:p>
          <a:p>
            <a:pPr>
              <a:spcBef>
                <a:spcPts val="0"/>
              </a:spcBef>
              <a:spcAft>
                <a:spcPts val="600"/>
              </a:spcAft>
              <a:buClr>
                <a:srgbClr val="427A4E"/>
              </a:buClr>
              <a:buSzPct val="99000"/>
              <a:buFont typeface="Wingdings" panose="05000000000000000000" pitchFamily="2" charset="2"/>
              <a:buChar char="§"/>
            </a:pPr>
            <a:r>
              <a:rPr lang="en-US" sz="1800" dirty="0">
                <a:solidFill>
                  <a:srgbClr val="0000FF"/>
                </a:solidFill>
              </a:rPr>
              <a:t>TNM Services: apps.nationalmap.gov/services/</a:t>
            </a:r>
          </a:p>
          <a:p>
            <a:pPr>
              <a:spcBef>
                <a:spcPts val="0"/>
              </a:spcBef>
              <a:spcAft>
                <a:spcPts val="600"/>
              </a:spcAft>
              <a:buClr>
                <a:srgbClr val="427A4E"/>
              </a:buClr>
              <a:buSzPct val="99000"/>
              <a:buFont typeface="Wingdings" panose="05000000000000000000" pitchFamily="2" charset="2"/>
              <a:buChar char="§"/>
            </a:pPr>
            <a:r>
              <a:rPr lang="en-US" sz="1800" dirty="0">
                <a:solidFill>
                  <a:srgbClr val="0000FF"/>
                </a:solidFill>
              </a:rPr>
              <a:t>LidarExplorer: apps.nationalmap.gov/lidar-explorer/</a:t>
            </a:r>
          </a:p>
          <a:p>
            <a:pPr>
              <a:spcBef>
                <a:spcPts val="0"/>
              </a:spcBef>
              <a:spcAft>
                <a:spcPts val="600"/>
              </a:spcAft>
              <a:buClr>
                <a:srgbClr val="427A4E"/>
              </a:buClr>
              <a:buSzPct val="99000"/>
              <a:buFont typeface="Wingdings" panose="05000000000000000000" pitchFamily="2" charset="2"/>
              <a:buChar char="§"/>
            </a:pPr>
            <a:r>
              <a:rPr lang="en-US" sz="1800" dirty="0">
                <a:solidFill>
                  <a:srgbClr val="0000FF"/>
                </a:solidFill>
              </a:rPr>
              <a:t>Point cloud viewer: usgs.entwine.io/</a:t>
            </a:r>
          </a:p>
          <a:p>
            <a:pPr>
              <a:spcBef>
                <a:spcPts val="0"/>
              </a:spcBef>
              <a:buClr>
                <a:srgbClr val="427A4E"/>
              </a:buClr>
              <a:buSzPct val="99000"/>
              <a:buFont typeface="Wingdings" panose="05000000000000000000" pitchFamily="2" charset="2"/>
              <a:buChar char="§"/>
            </a:pPr>
            <a:endParaRPr lang="en-US" sz="1800" dirty="0">
              <a:solidFill>
                <a:srgbClr val="0000FF"/>
              </a:solidFill>
            </a:endParaRPr>
          </a:p>
          <a:p>
            <a:pPr>
              <a:spcBef>
                <a:spcPts val="0"/>
              </a:spcBef>
              <a:buClr>
                <a:srgbClr val="427A4E"/>
              </a:buClr>
              <a:buSzPct val="99000"/>
              <a:buFont typeface="Wingdings" panose="05000000000000000000" pitchFamily="2" charset="2"/>
              <a:buChar char="§"/>
            </a:pPr>
            <a:endParaRPr lang="en-US" sz="1800" dirty="0">
              <a:solidFill>
                <a:srgbClr val="0000FF"/>
              </a:solidFill>
            </a:endParaRPr>
          </a:p>
          <a:p>
            <a:pPr>
              <a:spcBef>
                <a:spcPts val="0"/>
              </a:spcBef>
              <a:buClr>
                <a:srgbClr val="427A4E"/>
              </a:buClr>
              <a:buSzPct val="99000"/>
              <a:buFont typeface="Wingdings" panose="05000000000000000000" pitchFamily="2" charset="2"/>
              <a:buChar char="§"/>
            </a:pPr>
            <a:endParaRPr lang="en-US" sz="1800" dirty="0">
              <a:solidFill>
                <a:srgbClr val="0000FF"/>
              </a:solidFill>
              <a:latin typeface="+mj-lt"/>
            </a:endParaRPr>
          </a:p>
          <a:p>
            <a:pPr>
              <a:spcBef>
                <a:spcPts val="0"/>
              </a:spcBef>
              <a:buClr>
                <a:srgbClr val="427A4E"/>
              </a:buClr>
              <a:buSzPct val="99000"/>
              <a:buFont typeface="Wingdings" panose="05000000000000000000" pitchFamily="2" charset="2"/>
              <a:buChar char="§"/>
            </a:pPr>
            <a:endParaRPr lang="en-US" sz="1800" dirty="0">
              <a:solidFill>
                <a:srgbClr val="0000FF"/>
              </a:solidFill>
              <a:latin typeface="+mj-lt"/>
            </a:endParaRPr>
          </a:p>
          <a:p>
            <a:pPr>
              <a:spcBef>
                <a:spcPts val="0"/>
              </a:spcBef>
              <a:buClr>
                <a:srgbClr val="427A4E"/>
              </a:buClr>
              <a:buSzPct val="99000"/>
              <a:buFont typeface="Wingdings" panose="05000000000000000000" pitchFamily="2" charset="2"/>
              <a:buChar char="§"/>
            </a:pPr>
            <a:endParaRPr lang="en-US" sz="1800" dirty="0">
              <a:solidFill>
                <a:srgbClr val="0000FF"/>
              </a:solidFill>
              <a:latin typeface="+mj-lt"/>
            </a:endParaRPr>
          </a:p>
          <a:p>
            <a:pPr>
              <a:spcBef>
                <a:spcPts val="0"/>
              </a:spcBef>
              <a:buClr>
                <a:srgbClr val="427A4E"/>
              </a:buClr>
              <a:buSzPct val="99000"/>
              <a:buFont typeface="Wingdings" panose="05000000000000000000" pitchFamily="2" charset="2"/>
              <a:buChar char="§"/>
            </a:pPr>
            <a:endParaRPr lang="en-US" sz="1800" dirty="0">
              <a:solidFill>
                <a:srgbClr val="0000FF"/>
              </a:solidFill>
              <a:latin typeface="+mj-lt"/>
            </a:endParaRPr>
          </a:p>
          <a:p>
            <a:pPr>
              <a:spcBef>
                <a:spcPts val="0"/>
              </a:spcBef>
              <a:buClr>
                <a:srgbClr val="427A4E"/>
              </a:buClr>
              <a:buSzPct val="99000"/>
              <a:buFont typeface="Wingdings" panose="05000000000000000000" pitchFamily="2" charset="2"/>
              <a:buChar char="§"/>
            </a:pPr>
            <a:endParaRPr lang="en-US" sz="1800" dirty="0"/>
          </a:p>
        </p:txBody>
      </p:sp>
      <p:sp>
        <p:nvSpPr>
          <p:cNvPr id="3" name="Rectangle 2">
            <a:extLst>
              <a:ext uri="{FF2B5EF4-FFF2-40B4-BE49-F238E27FC236}">
                <a16:creationId xmlns:a16="http://schemas.microsoft.com/office/drawing/2014/main" id="{558FAC0F-63B0-4972-BADA-A804DCA02FF8}"/>
              </a:ext>
            </a:extLst>
          </p:cNvPr>
          <p:cNvSpPr/>
          <p:nvPr/>
        </p:nvSpPr>
        <p:spPr>
          <a:xfrm>
            <a:off x="664635" y="1299885"/>
            <a:ext cx="2583130" cy="923330"/>
          </a:xfrm>
          <a:prstGeom prst="rect">
            <a:avLst/>
          </a:prstGeom>
        </p:spPr>
        <p:txBody>
          <a:bodyPr wrap="square">
            <a:spAutoFit/>
          </a:bodyPr>
          <a:lstStyle/>
          <a:p>
            <a:pPr algn="ctr" defTabSz="342891">
              <a:defRPr/>
            </a:pPr>
            <a:r>
              <a:rPr lang="en-US" b="1" dirty="0">
                <a:solidFill>
                  <a:prstClr val="black">
                    <a:lumMod val="75000"/>
                    <a:lumOff val="25000"/>
                  </a:prstClr>
                </a:solidFill>
                <a:latin typeface="+mj-lt"/>
              </a:rPr>
              <a:t>Claire DeVaughan</a:t>
            </a:r>
          </a:p>
          <a:p>
            <a:pPr algn="ctr" defTabSz="342891">
              <a:defRPr/>
            </a:pPr>
            <a:r>
              <a:rPr lang="en-US" b="1" dirty="0">
                <a:solidFill>
                  <a:prstClr val="black">
                    <a:lumMod val="75000"/>
                    <a:lumOff val="25000"/>
                  </a:prstClr>
                </a:solidFill>
                <a:latin typeface="+mj-lt"/>
              </a:rPr>
              <a:t>cdevaugh@usgs.gov</a:t>
            </a:r>
          </a:p>
          <a:p>
            <a:pPr algn="ctr" defTabSz="342891">
              <a:defRPr/>
            </a:pPr>
            <a:r>
              <a:rPr lang="en-US" b="1" dirty="0">
                <a:solidFill>
                  <a:prstClr val="black">
                    <a:lumMod val="75000"/>
                    <a:lumOff val="25000"/>
                  </a:prstClr>
                </a:solidFill>
                <a:latin typeface="+mj-lt"/>
              </a:rPr>
              <a:t>512-671-0747</a:t>
            </a:r>
          </a:p>
        </p:txBody>
      </p:sp>
      <p:pic>
        <p:nvPicPr>
          <p:cNvPr id="5" name="Picture 4" descr="A picture containing text, colorful&#10;&#10;Description automatically generated">
            <a:extLst>
              <a:ext uri="{FF2B5EF4-FFF2-40B4-BE49-F238E27FC236}">
                <a16:creationId xmlns:a16="http://schemas.microsoft.com/office/drawing/2014/main" id="{859AA377-BD23-3B15-A524-811702CD7209}"/>
              </a:ext>
            </a:extLst>
          </p:cNvPr>
          <p:cNvPicPr>
            <a:picLocks noChangeAspect="1"/>
          </p:cNvPicPr>
          <p:nvPr/>
        </p:nvPicPr>
        <p:blipFill>
          <a:blip r:embed="rId3"/>
          <a:stretch>
            <a:fillRect/>
          </a:stretch>
        </p:blipFill>
        <p:spPr>
          <a:xfrm>
            <a:off x="4725511" y="303163"/>
            <a:ext cx="4956371" cy="2474886"/>
          </a:xfrm>
          <a:prstGeom prst="rect">
            <a:avLst/>
          </a:prstGeom>
        </p:spPr>
      </p:pic>
      <p:sp>
        <p:nvSpPr>
          <p:cNvPr id="6" name="Text Placeholder 1">
            <a:extLst>
              <a:ext uri="{FF2B5EF4-FFF2-40B4-BE49-F238E27FC236}">
                <a16:creationId xmlns:a16="http://schemas.microsoft.com/office/drawing/2014/main" id="{6F8D1F16-39B0-99C7-E04D-07C5FE28CA9C}"/>
              </a:ext>
            </a:extLst>
          </p:cNvPr>
          <p:cNvSpPr txBox="1">
            <a:spLocks/>
          </p:cNvSpPr>
          <p:nvPr/>
        </p:nvSpPr>
        <p:spPr>
          <a:xfrm>
            <a:off x="7879978" y="3302677"/>
            <a:ext cx="4107428" cy="2474886"/>
          </a:xfrm>
          <a:prstGeom prst="rect">
            <a:avLst/>
          </a:prstGeom>
          <a:solidFill>
            <a:schemeClr val="bg1">
              <a:lumMod val="95000"/>
            </a:schemeClr>
          </a:solidFill>
          <a:ln>
            <a:solidFill>
              <a:schemeClr val="bg1">
                <a:lumMod val="50000"/>
              </a:schemeClr>
            </a:solidFill>
          </a:ln>
        </p:spPr>
        <p:txBody>
          <a:bodyPr spcFirstLastPara="1" vert="horz" wrap="square" lIns="91425" tIns="91425" rIns="91425" bIns="91425" rtlCol="0" anchor="t" anchorCtr="0">
            <a:noAutofit/>
          </a:bodyPr>
          <a:lstStyle>
            <a:lvl1pPr marL="457189" lvl="0" indent="-317492" algn="l" defTabSz="685783" rtl="0" eaLnBrk="1" latinLnBrk="0" hangingPunct="1">
              <a:lnSpc>
                <a:spcPct val="100000"/>
              </a:lnSpc>
              <a:spcBef>
                <a:spcPts val="2000"/>
              </a:spcBef>
              <a:spcAft>
                <a:spcPts val="0"/>
              </a:spcAft>
              <a:buClr>
                <a:srgbClr val="493A13"/>
              </a:buClr>
              <a:buSzPts val="1400"/>
              <a:buFont typeface="Wingdings" pitchFamily="2" charset="2"/>
              <a:buChar char="■"/>
              <a:defRPr sz="1500" kern="1200">
                <a:solidFill>
                  <a:schemeClr val="tx1">
                    <a:lumMod val="65000"/>
                    <a:lumOff val="35000"/>
                  </a:schemeClr>
                </a:solidFill>
                <a:latin typeface="+mj-lt"/>
                <a:ea typeface="+mn-ea"/>
                <a:cs typeface="+mn-cs"/>
              </a:defRPr>
            </a:lvl1pPr>
            <a:lvl2pPr marL="914377" lvl="1" indent="-317492" algn="l" defTabSz="685783" rtl="0" eaLnBrk="1" latinLnBrk="0" hangingPunct="1">
              <a:lnSpc>
                <a:spcPct val="100000"/>
              </a:lnSpc>
              <a:spcBef>
                <a:spcPts val="600"/>
              </a:spcBef>
              <a:spcAft>
                <a:spcPts val="0"/>
              </a:spcAft>
              <a:buClr>
                <a:schemeClr val="accent4"/>
              </a:buClr>
              <a:buSzPts val="1400"/>
              <a:buFont typeface="Wingdings" pitchFamily="2" charset="2"/>
              <a:buChar char="■"/>
              <a:defRPr sz="1400" kern="1200">
                <a:solidFill>
                  <a:schemeClr val="tx1">
                    <a:lumMod val="65000"/>
                    <a:lumOff val="35000"/>
                  </a:schemeClr>
                </a:solidFill>
                <a:latin typeface="+mj-lt"/>
                <a:ea typeface="+mn-ea"/>
                <a:cs typeface="+mn-cs"/>
              </a:defRPr>
            </a:lvl2pPr>
            <a:lvl3pPr marL="1371566" lvl="2" indent="-317492" algn="l" defTabSz="685783" rtl="0" eaLnBrk="1" latinLnBrk="0" hangingPunct="1">
              <a:lnSpc>
                <a:spcPct val="100000"/>
              </a:lnSpc>
              <a:spcBef>
                <a:spcPts val="600"/>
              </a:spcBef>
              <a:spcAft>
                <a:spcPts val="0"/>
              </a:spcAft>
              <a:buClr>
                <a:srgbClr val="493A13"/>
              </a:buClr>
              <a:buSzPts val="1400"/>
              <a:buFont typeface="Wingdings" pitchFamily="2" charset="2"/>
              <a:buChar char="■"/>
              <a:defRPr sz="1400" kern="1200">
                <a:solidFill>
                  <a:schemeClr val="tx1">
                    <a:lumMod val="65000"/>
                    <a:lumOff val="35000"/>
                  </a:schemeClr>
                </a:solidFill>
                <a:latin typeface="+mj-lt"/>
                <a:ea typeface="+mn-ea"/>
                <a:cs typeface="+mn-cs"/>
              </a:defRPr>
            </a:lvl3pPr>
            <a:lvl4pPr marL="1828754" lvl="3" indent="-317492" algn="l" defTabSz="685783" rtl="0" eaLnBrk="1" latinLnBrk="0" hangingPunct="1">
              <a:lnSpc>
                <a:spcPct val="100000"/>
              </a:lnSpc>
              <a:spcBef>
                <a:spcPts val="600"/>
              </a:spcBef>
              <a:spcAft>
                <a:spcPts val="0"/>
              </a:spcAft>
              <a:buClr>
                <a:schemeClr val="accent4"/>
              </a:buClr>
              <a:buSzPts val="1400"/>
              <a:buFont typeface="Wingdings" pitchFamily="2" charset="2"/>
              <a:buChar char="■"/>
              <a:defRPr sz="1400" kern="1200">
                <a:solidFill>
                  <a:schemeClr val="tx1">
                    <a:lumMod val="65000"/>
                    <a:lumOff val="35000"/>
                  </a:schemeClr>
                </a:solidFill>
                <a:latin typeface="+mj-lt"/>
                <a:ea typeface="+mn-ea"/>
                <a:cs typeface="+mn-cs"/>
              </a:defRPr>
            </a:lvl4pPr>
            <a:lvl5pPr marL="2285943" lvl="4" indent="-317492" algn="l" defTabSz="685783" rtl="0" eaLnBrk="1" latinLnBrk="0" hangingPunct="1">
              <a:lnSpc>
                <a:spcPct val="100000"/>
              </a:lnSpc>
              <a:spcBef>
                <a:spcPts val="600"/>
              </a:spcBef>
              <a:spcAft>
                <a:spcPts val="0"/>
              </a:spcAft>
              <a:buClr>
                <a:srgbClr val="493A13"/>
              </a:buClr>
              <a:buSzPts val="1400"/>
              <a:buFont typeface="Wingdings" pitchFamily="2" charset="2"/>
              <a:buChar char="■"/>
              <a:defRPr sz="1400" kern="1200">
                <a:solidFill>
                  <a:schemeClr val="tx1">
                    <a:lumMod val="65000"/>
                    <a:lumOff val="35000"/>
                  </a:schemeClr>
                </a:solidFill>
                <a:latin typeface="+mj-lt"/>
                <a:ea typeface="+mn-ea"/>
                <a:cs typeface="+mn-cs"/>
              </a:defRPr>
            </a:lvl5pPr>
            <a:lvl6pPr marL="2743131" lvl="5" indent="-317492" algn="l" defTabSz="685783" rtl="0" eaLnBrk="1" latinLnBrk="0" hangingPunct="1">
              <a:lnSpc>
                <a:spcPct val="100000"/>
              </a:lnSpc>
              <a:spcBef>
                <a:spcPts val="400"/>
              </a:spcBef>
              <a:spcAft>
                <a:spcPts val="0"/>
              </a:spcAft>
              <a:buSzPts val="1400"/>
              <a:buFont typeface="Arial" pitchFamily="34" charset="0"/>
              <a:buChar char="•"/>
              <a:defRPr sz="1500" kern="1200">
                <a:solidFill>
                  <a:schemeClr val="tx1"/>
                </a:solidFill>
                <a:latin typeface="+mn-lt"/>
                <a:ea typeface="+mn-ea"/>
                <a:cs typeface="+mn-cs"/>
              </a:defRPr>
            </a:lvl6pPr>
            <a:lvl7pPr marL="3200320" lvl="6" indent="-317492" algn="l" defTabSz="685783" rtl="0" eaLnBrk="1" latinLnBrk="0" hangingPunct="1">
              <a:lnSpc>
                <a:spcPct val="100000"/>
              </a:lnSpc>
              <a:spcBef>
                <a:spcPts val="400"/>
              </a:spcBef>
              <a:spcAft>
                <a:spcPts val="0"/>
              </a:spcAft>
              <a:buSzPts val="1400"/>
              <a:buFont typeface="Arial" pitchFamily="34" charset="0"/>
              <a:buChar char="•"/>
              <a:defRPr sz="1500" kern="1200">
                <a:solidFill>
                  <a:schemeClr val="tx1"/>
                </a:solidFill>
                <a:latin typeface="+mn-lt"/>
                <a:ea typeface="+mn-ea"/>
                <a:cs typeface="+mn-cs"/>
              </a:defRPr>
            </a:lvl7pPr>
            <a:lvl8pPr marL="3657509" lvl="7" indent="-317492" algn="l" defTabSz="685783" rtl="0" eaLnBrk="1" latinLnBrk="0" hangingPunct="1">
              <a:lnSpc>
                <a:spcPct val="100000"/>
              </a:lnSpc>
              <a:spcBef>
                <a:spcPts val="400"/>
              </a:spcBef>
              <a:spcAft>
                <a:spcPts val="0"/>
              </a:spcAft>
              <a:buSzPts val="1400"/>
              <a:buFont typeface="Arial" pitchFamily="34" charset="0"/>
              <a:buChar char="•"/>
              <a:defRPr sz="1500" kern="1200">
                <a:solidFill>
                  <a:schemeClr val="tx1"/>
                </a:solidFill>
                <a:latin typeface="+mn-lt"/>
                <a:ea typeface="+mn-ea"/>
                <a:cs typeface="+mn-cs"/>
              </a:defRPr>
            </a:lvl8pPr>
            <a:lvl9pPr marL="4114697" lvl="8" indent="-317492" algn="l" defTabSz="685783" rtl="0" eaLnBrk="1" latinLnBrk="0" hangingPunct="1">
              <a:lnSpc>
                <a:spcPct val="100000"/>
              </a:lnSpc>
              <a:spcBef>
                <a:spcPts val="400"/>
              </a:spcBef>
              <a:spcAft>
                <a:spcPts val="0"/>
              </a:spcAft>
              <a:buSzPts val="1400"/>
              <a:buFont typeface="Arial" pitchFamily="34" charset="0"/>
              <a:buChar char="•"/>
              <a:defRPr sz="1500" kern="1200">
                <a:solidFill>
                  <a:schemeClr val="tx1"/>
                </a:solidFill>
                <a:latin typeface="+mn-lt"/>
                <a:ea typeface="+mn-ea"/>
                <a:cs typeface="+mn-cs"/>
              </a:defRPr>
            </a:lvl9pPr>
          </a:lstStyle>
          <a:p>
            <a:pPr>
              <a:spcBef>
                <a:spcPts val="0"/>
              </a:spcBef>
              <a:spcAft>
                <a:spcPts val="600"/>
              </a:spcAft>
              <a:buClr>
                <a:srgbClr val="427A4E"/>
              </a:buClr>
              <a:buSzPct val="99000"/>
              <a:buFont typeface="Wingdings" pitchFamily="2" charset="2"/>
              <a:buChar char="§"/>
            </a:pPr>
            <a:r>
              <a:rPr lang="en-US" sz="1800" dirty="0">
                <a:solidFill>
                  <a:srgbClr val="0000FF"/>
                </a:solidFill>
              </a:rPr>
              <a:t>US Topo: www.usgs.gov/USTopo</a:t>
            </a:r>
          </a:p>
          <a:p>
            <a:pPr>
              <a:spcBef>
                <a:spcPts val="0"/>
              </a:spcBef>
              <a:spcAft>
                <a:spcPts val="600"/>
              </a:spcAft>
              <a:buClr>
                <a:srgbClr val="427A4E"/>
              </a:buClr>
              <a:buSzPct val="99000"/>
              <a:buFont typeface="Wingdings" pitchFamily="2" charset="2"/>
              <a:buChar char="§"/>
            </a:pPr>
            <a:r>
              <a:rPr lang="en-US" sz="1800" dirty="0">
                <a:solidFill>
                  <a:srgbClr val="0000FF"/>
                </a:solidFill>
              </a:rPr>
              <a:t>Historical </a:t>
            </a:r>
            <a:r>
              <a:rPr lang="en-US" sz="1800" dirty="0" err="1">
                <a:solidFill>
                  <a:srgbClr val="0000FF"/>
                </a:solidFill>
              </a:rPr>
              <a:t>topos</a:t>
            </a:r>
            <a:r>
              <a:rPr lang="en-US" sz="1800" dirty="0">
                <a:solidFill>
                  <a:srgbClr val="0000FF"/>
                </a:solidFill>
              </a:rPr>
              <a:t>: ngmdb.usgs.gov/</a:t>
            </a:r>
            <a:r>
              <a:rPr lang="en-US" sz="1800" dirty="0" err="1">
                <a:solidFill>
                  <a:srgbClr val="0000FF"/>
                </a:solidFill>
              </a:rPr>
              <a:t>topoview</a:t>
            </a:r>
            <a:r>
              <a:rPr lang="en-US" sz="1800" dirty="0">
                <a:solidFill>
                  <a:srgbClr val="0000FF"/>
                </a:solidFill>
              </a:rPr>
              <a:t>/</a:t>
            </a:r>
          </a:p>
          <a:p>
            <a:pPr>
              <a:spcBef>
                <a:spcPts val="0"/>
              </a:spcBef>
              <a:spcAft>
                <a:spcPts val="600"/>
              </a:spcAft>
              <a:buClr>
                <a:srgbClr val="427A4E"/>
              </a:buClr>
              <a:buSzPct val="99000"/>
              <a:buFont typeface="Wingdings" pitchFamily="2" charset="2"/>
              <a:buChar char="§"/>
            </a:pPr>
            <a:r>
              <a:rPr lang="en-US" sz="1800" dirty="0">
                <a:solidFill>
                  <a:srgbClr val="0000FF"/>
                </a:solidFill>
              </a:rPr>
              <a:t>Custom </a:t>
            </a:r>
            <a:r>
              <a:rPr lang="en-US" sz="1800" dirty="0" err="1">
                <a:solidFill>
                  <a:srgbClr val="0000FF"/>
                </a:solidFill>
              </a:rPr>
              <a:t>topos</a:t>
            </a:r>
            <a:r>
              <a:rPr lang="en-US" sz="1800" dirty="0">
                <a:solidFill>
                  <a:srgbClr val="0000FF"/>
                </a:solidFill>
              </a:rPr>
              <a:t>: </a:t>
            </a:r>
            <a:r>
              <a:rPr lang="en-US" sz="1800" dirty="0">
                <a:solidFill>
                  <a:srgbClr val="0000FF"/>
                </a:solidFill>
                <a:latin typeface="+mj-lt"/>
              </a:rPr>
              <a:t>topobuilder.nationalmap.gov</a:t>
            </a:r>
          </a:p>
          <a:p>
            <a:pPr>
              <a:spcBef>
                <a:spcPts val="0"/>
              </a:spcBef>
              <a:spcAft>
                <a:spcPts val="600"/>
              </a:spcAft>
              <a:buClr>
                <a:srgbClr val="427A4E"/>
              </a:buClr>
              <a:buSzPct val="99000"/>
              <a:buFont typeface="Wingdings" pitchFamily="2" charset="2"/>
              <a:buChar char="§"/>
            </a:pPr>
            <a:r>
              <a:rPr lang="en-US" sz="1800" dirty="0">
                <a:solidFill>
                  <a:srgbClr val="0000FF"/>
                </a:solidFill>
              </a:rPr>
              <a:t>TNM Training Videos: www.usgs.gov/NGPvideos</a:t>
            </a:r>
            <a:endParaRPr lang="en-US" sz="2000" dirty="0"/>
          </a:p>
          <a:p>
            <a:pPr>
              <a:spcBef>
                <a:spcPts val="0"/>
              </a:spcBef>
              <a:buClr>
                <a:srgbClr val="427A4E"/>
              </a:buClr>
              <a:buSzPct val="99000"/>
              <a:buFont typeface="Wingdings" pitchFamily="2" charset="2"/>
              <a:buChar char="§"/>
            </a:pPr>
            <a:endParaRPr lang="en-US" sz="1800" dirty="0">
              <a:solidFill>
                <a:srgbClr val="0000FF"/>
              </a:solidFill>
              <a:latin typeface="+mj-lt"/>
            </a:endParaRPr>
          </a:p>
          <a:p>
            <a:pPr>
              <a:spcBef>
                <a:spcPts val="0"/>
              </a:spcBef>
              <a:buClr>
                <a:srgbClr val="427A4E"/>
              </a:buClr>
              <a:buSzPct val="99000"/>
              <a:buFont typeface="Wingdings" pitchFamily="2" charset="2"/>
              <a:buChar char="§"/>
            </a:pPr>
            <a:endParaRPr lang="en-US" sz="1800" dirty="0">
              <a:solidFill>
                <a:srgbClr val="0000FF"/>
              </a:solidFill>
            </a:endParaRPr>
          </a:p>
          <a:p>
            <a:pPr>
              <a:spcBef>
                <a:spcPts val="0"/>
              </a:spcBef>
              <a:buClr>
                <a:srgbClr val="427A4E"/>
              </a:buClr>
              <a:buSzPct val="99000"/>
              <a:buFont typeface="Wingdings" pitchFamily="2" charset="2"/>
              <a:buChar char="§"/>
            </a:pPr>
            <a:endParaRPr lang="en-US" sz="1800" dirty="0">
              <a:solidFill>
                <a:srgbClr val="0000FF"/>
              </a:solidFill>
            </a:endParaRPr>
          </a:p>
          <a:p>
            <a:pPr>
              <a:spcBef>
                <a:spcPts val="0"/>
              </a:spcBef>
              <a:buClr>
                <a:srgbClr val="427A4E"/>
              </a:buClr>
              <a:buSzPct val="99000"/>
              <a:buFont typeface="Wingdings" pitchFamily="2" charset="2"/>
              <a:buChar char="§"/>
            </a:pPr>
            <a:endParaRPr lang="en-US" sz="1800" dirty="0">
              <a:solidFill>
                <a:srgbClr val="0000FF"/>
              </a:solidFill>
            </a:endParaRPr>
          </a:p>
          <a:p>
            <a:pPr>
              <a:spcBef>
                <a:spcPts val="0"/>
              </a:spcBef>
              <a:buClr>
                <a:srgbClr val="427A4E"/>
              </a:buClr>
              <a:buSzPct val="99000"/>
              <a:buFont typeface="Wingdings" pitchFamily="2" charset="2"/>
              <a:buChar char="§"/>
            </a:pPr>
            <a:endParaRPr lang="en-US" sz="1800" dirty="0">
              <a:solidFill>
                <a:srgbClr val="0000FF"/>
              </a:solidFill>
            </a:endParaRPr>
          </a:p>
          <a:p>
            <a:pPr>
              <a:spcBef>
                <a:spcPts val="0"/>
              </a:spcBef>
              <a:buClr>
                <a:srgbClr val="427A4E"/>
              </a:buClr>
              <a:buSzPct val="99000"/>
              <a:buFont typeface="Wingdings" pitchFamily="2" charset="2"/>
              <a:buChar char="§"/>
            </a:pPr>
            <a:endParaRPr lang="en-US" sz="1800" dirty="0">
              <a:solidFill>
                <a:srgbClr val="0000FF"/>
              </a:solidFill>
            </a:endParaRPr>
          </a:p>
        </p:txBody>
      </p:sp>
    </p:spTree>
    <p:extLst>
      <p:ext uri="{BB962C8B-B14F-4D97-AF65-F5344CB8AC3E}">
        <p14:creationId xmlns:p14="http://schemas.microsoft.com/office/powerpoint/2010/main" val="3560264550"/>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p:cNvSpPr>
            <a:spLocks noGrp="1" noChangeArrowheads="1"/>
          </p:cNvSpPr>
          <p:nvPr>
            <p:ph type="title"/>
          </p:nvPr>
        </p:nvSpPr>
        <p:spPr>
          <a:xfrm>
            <a:off x="782320" y="563880"/>
            <a:ext cx="8915717" cy="883920"/>
          </a:xfrm>
        </p:spPr>
        <p:txBody>
          <a:bodyPr/>
          <a:lstStyle/>
          <a:p>
            <a:r>
              <a:rPr lang="en-US" sz="2800" b="1">
                <a:latin typeface="+mj-lt"/>
              </a:rPr>
              <a:t>The National Map</a:t>
            </a:r>
          </a:p>
        </p:txBody>
      </p:sp>
      <p:graphicFrame>
        <p:nvGraphicFramePr>
          <p:cNvPr id="885765" name="Object 5"/>
          <p:cNvGraphicFramePr>
            <a:graphicFrameLocks noGrp="1" noChangeAspect="1"/>
          </p:cNvGraphicFramePr>
          <p:nvPr>
            <p:ph idx="4294967295"/>
            <p:extLst>
              <p:ext uri="{D42A27DB-BD31-4B8C-83A1-F6EECF244321}">
                <p14:modId xmlns:p14="http://schemas.microsoft.com/office/powerpoint/2010/main" val="1564541840"/>
              </p:ext>
            </p:extLst>
          </p:nvPr>
        </p:nvGraphicFramePr>
        <p:xfrm>
          <a:off x="8938073" y="2355622"/>
          <a:ext cx="2586270" cy="4023087"/>
        </p:xfrm>
        <a:graphic>
          <a:graphicData uri="http://schemas.openxmlformats.org/presentationml/2006/ole">
            <mc:AlternateContent xmlns:mc="http://schemas.openxmlformats.org/markup-compatibility/2006">
              <mc:Choice xmlns:v="urn:schemas-microsoft-com:vml" Requires="v">
                <p:oleObj name="Image" r:id="rId3" imgW="7085714" imgH="11022222" progId="Photoshop.Image.10">
                  <p:embed/>
                </p:oleObj>
              </mc:Choice>
              <mc:Fallback>
                <p:oleObj name="Image" r:id="rId3" imgW="7085714" imgH="11022222" progId="Photoshop.Image.10">
                  <p:embed/>
                  <p:pic>
                    <p:nvPicPr>
                      <p:cNvPr id="885765"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8073" y="2355622"/>
                        <a:ext cx="2586270" cy="4023087"/>
                      </a:xfrm>
                      <a:prstGeom prst="rect">
                        <a:avLst/>
                      </a:prstGeom>
                      <a:noFill/>
                      <a:ln>
                        <a:noFill/>
                      </a:ln>
                      <a:effectLst/>
                    </p:spPr>
                  </p:pic>
                </p:oleObj>
              </mc:Fallback>
            </mc:AlternateContent>
          </a:graphicData>
        </a:graphic>
      </p:graphicFrame>
      <p:sp>
        <p:nvSpPr>
          <p:cNvPr id="885763" name="Rectangle 3"/>
          <p:cNvSpPr>
            <a:spLocks noChangeArrowheads="1"/>
          </p:cNvSpPr>
          <p:nvPr/>
        </p:nvSpPr>
        <p:spPr bwMode="auto">
          <a:xfrm>
            <a:off x="782320" y="990601"/>
            <a:ext cx="9269731" cy="479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1" rIns="90488" bIns="44451"/>
          <a:lstStyle/>
          <a:p>
            <a:pPr marL="339717" indent="-339717">
              <a:spcBef>
                <a:spcPct val="20000"/>
              </a:spcBef>
              <a:spcAft>
                <a:spcPct val="35000"/>
              </a:spcAft>
              <a:buClr>
                <a:srgbClr val="006F4B"/>
              </a:buClr>
              <a:buSzPct val="125000"/>
              <a:buFont typeface="Wingdings" pitchFamily="2" charset="2"/>
              <a:buChar char="§"/>
              <a:defRPr/>
            </a:pPr>
            <a:endParaRPr lang="en-US" sz="2000" b="1" i="1">
              <a:solidFill>
                <a:schemeClr val="tx1">
                  <a:lumMod val="75000"/>
                  <a:lumOff val="25000"/>
                </a:schemeClr>
              </a:solidFill>
              <a:latin typeface="Times New Roman"/>
            </a:endParaRPr>
          </a:p>
          <a:p>
            <a:pPr marL="339717" indent="-339717">
              <a:spcBef>
                <a:spcPct val="20000"/>
              </a:spcBef>
              <a:spcAft>
                <a:spcPct val="35000"/>
              </a:spcAft>
              <a:buClr>
                <a:srgbClr val="006F4B"/>
              </a:buClr>
              <a:buSzPct val="125000"/>
              <a:buFont typeface="Wingdings" pitchFamily="2" charset="2"/>
              <a:buChar char="§"/>
              <a:defRPr/>
            </a:pPr>
            <a:r>
              <a:rPr lang="en-US" i="1">
                <a:solidFill>
                  <a:schemeClr val="tx1">
                    <a:lumMod val="75000"/>
                    <a:lumOff val="25000"/>
                  </a:schemeClr>
                </a:solidFill>
                <a:latin typeface="Arial"/>
              </a:rPr>
              <a:t>The National Map</a:t>
            </a:r>
            <a:r>
              <a:rPr lang="en-US">
                <a:solidFill>
                  <a:schemeClr val="tx1">
                    <a:lumMod val="75000"/>
                    <a:lumOff val="25000"/>
                  </a:schemeClr>
                </a:solidFill>
                <a:latin typeface="Arial"/>
              </a:rPr>
              <a:t> includes eight foundational data layers:  </a:t>
            </a:r>
            <a:r>
              <a:rPr lang="en-US" b="1">
                <a:solidFill>
                  <a:schemeClr val="tx1">
                    <a:lumMod val="75000"/>
                    <a:lumOff val="25000"/>
                  </a:schemeClr>
                </a:solidFill>
                <a:latin typeface="Arial"/>
              </a:rPr>
              <a:t>hydrography</a:t>
            </a:r>
            <a:r>
              <a:rPr lang="en-US">
                <a:solidFill>
                  <a:schemeClr val="tx1">
                    <a:lumMod val="75000"/>
                    <a:lumOff val="25000"/>
                  </a:schemeClr>
                </a:solidFill>
                <a:latin typeface="Arial"/>
              </a:rPr>
              <a:t>, </a:t>
            </a:r>
            <a:r>
              <a:rPr lang="en-US" b="1">
                <a:solidFill>
                  <a:schemeClr val="tx1">
                    <a:lumMod val="75000"/>
                    <a:lumOff val="25000"/>
                  </a:schemeClr>
                </a:solidFill>
                <a:latin typeface="Arial"/>
              </a:rPr>
              <a:t>elevation</a:t>
            </a:r>
            <a:r>
              <a:rPr lang="en-US">
                <a:solidFill>
                  <a:schemeClr val="tx1">
                    <a:lumMod val="75000"/>
                    <a:lumOff val="25000"/>
                  </a:schemeClr>
                </a:solidFill>
                <a:latin typeface="Arial"/>
              </a:rPr>
              <a:t>, </a:t>
            </a:r>
            <a:r>
              <a:rPr lang="en-US" err="1">
                <a:solidFill>
                  <a:schemeClr val="tx1">
                    <a:lumMod val="75000"/>
                    <a:lumOff val="25000"/>
                  </a:schemeClr>
                </a:solidFill>
                <a:latin typeface="Arial"/>
              </a:rPr>
              <a:t>orthoimagery</a:t>
            </a:r>
            <a:r>
              <a:rPr lang="en-US">
                <a:solidFill>
                  <a:schemeClr val="tx1">
                    <a:lumMod val="75000"/>
                    <a:lumOff val="25000"/>
                  </a:schemeClr>
                </a:solidFill>
                <a:latin typeface="Arial"/>
              </a:rPr>
              <a:t>, </a:t>
            </a:r>
            <a:r>
              <a:rPr lang="en-US" b="1">
                <a:solidFill>
                  <a:schemeClr val="tx1">
                    <a:lumMod val="75000"/>
                    <a:lumOff val="25000"/>
                  </a:schemeClr>
                </a:solidFill>
                <a:latin typeface="Arial"/>
              </a:rPr>
              <a:t>geographic names</a:t>
            </a:r>
            <a:r>
              <a:rPr lang="en-US">
                <a:solidFill>
                  <a:schemeClr val="tx1">
                    <a:lumMod val="75000"/>
                    <a:lumOff val="25000"/>
                  </a:schemeClr>
                </a:solidFill>
                <a:latin typeface="Arial"/>
              </a:rPr>
              <a:t>, boundaries, transportation, structures, land cover </a:t>
            </a:r>
          </a:p>
        </p:txBody>
      </p:sp>
      <p:sp>
        <p:nvSpPr>
          <p:cNvPr id="885764" name="Rectangle 4"/>
          <p:cNvSpPr>
            <a:spLocks noChangeArrowheads="1"/>
          </p:cNvSpPr>
          <p:nvPr/>
        </p:nvSpPr>
        <p:spPr bwMode="auto">
          <a:xfrm>
            <a:off x="1107758" y="2284414"/>
            <a:ext cx="7299960" cy="380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1" rIns="90488" bIns="44451"/>
          <a:lstStyle/>
          <a:p>
            <a:pPr marL="339717" indent="-339717">
              <a:spcBef>
                <a:spcPct val="20000"/>
              </a:spcBef>
              <a:spcAft>
                <a:spcPct val="10000"/>
              </a:spcAft>
              <a:buClr>
                <a:srgbClr val="006F4B"/>
              </a:buClr>
              <a:buSzPct val="125000"/>
              <a:buFont typeface="Wingdings" pitchFamily="2" charset="2"/>
              <a:buChar char="§"/>
              <a:defRPr/>
            </a:pPr>
            <a:r>
              <a:rPr lang="en-US">
                <a:solidFill>
                  <a:schemeClr val="tx1">
                    <a:lumMod val="65000"/>
                    <a:lumOff val="35000"/>
                  </a:schemeClr>
                </a:solidFill>
                <a:latin typeface="Arial"/>
              </a:rPr>
              <a:t>Public domain data to support </a:t>
            </a:r>
          </a:p>
          <a:p>
            <a:pPr marL="742932" lvl="1" indent="-285744">
              <a:spcBef>
                <a:spcPct val="20000"/>
              </a:spcBef>
              <a:spcAft>
                <a:spcPct val="10000"/>
              </a:spcAft>
              <a:buClr>
                <a:srgbClr val="006F4B"/>
              </a:buClr>
              <a:buSzPct val="65000"/>
              <a:buFont typeface="Wingdings" pitchFamily="2" charset="2"/>
              <a:buChar char="q"/>
              <a:defRPr/>
            </a:pPr>
            <a:r>
              <a:rPr lang="en-US">
                <a:solidFill>
                  <a:schemeClr val="tx1">
                    <a:lumMod val="65000"/>
                    <a:lumOff val="35000"/>
                  </a:schemeClr>
                </a:solidFill>
                <a:latin typeface="Arial"/>
              </a:rPr>
              <a:t>USGS topographic maps at 1:24,000-scale </a:t>
            </a:r>
          </a:p>
          <a:p>
            <a:pPr marL="742932" lvl="1" indent="-285744">
              <a:spcBef>
                <a:spcPct val="20000"/>
              </a:spcBef>
              <a:spcAft>
                <a:spcPct val="10000"/>
              </a:spcAft>
              <a:buClr>
                <a:srgbClr val="006F4B"/>
              </a:buClr>
              <a:buSzPct val="65000"/>
              <a:buFont typeface="Wingdings" pitchFamily="2" charset="2"/>
              <a:buChar char="q"/>
              <a:defRPr/>
            </a:pPr>
            <a:r>
              <a:rPr lang="en-US">
                <a:solidFill>
                  <a:schemeClr val="tx1">
                    <a:lumMod val="65000"/>
                    <a:lumOff val="35000"/>
                  </a:schemeClr>
                </a:solidFill>
                <a:latin typeface="Arial"/>
              </a:rPr>
              <a:t>Products and services at multiple scales and resolutions</a:t>
            </a:r>
          </a:p>
          <a:p>
            <a:pPr marL="742932" lvl="1" indent="-285744">
              <a:spcBef>
                <a:spcPct val="20000"/>
              </a:spcBef>
              <a:spcAft>
                <a:spcPct val="35000"/>
              </a:spcAft>
              <a:buClr>
                <a:srgbClr val="006F4B"/>
              </a:buClr>
              <a:buSzPct val="65000"/>
              <a:buFont typeface="Wingdings" pitchFamily="2" charset="2"/>
              <a:buChar char="q"/>
              <a:defRPr/>
            </a:pPr>
            <a:r>
              <a:rPr lang="en-US">
                <a:solidFill>
                  <a:schemeClr val="tx1">
                    <a:lumMod val="65000"/>
                    <a:lumOff val="35000"/>
                  </a:schemeClr>
                </a:solidFill>
                <a:latin typeface="Arial"/>
              </a:rPr>
              <a:t>Analysis, modeling and other applications at multiple scales and resolutions</a:t>
            </a:r>
          </a:p>
          <a:p>
            <a:pPr marL="339717" indent="-339717">
              <a:spcBef>
                <a:spcPct val="20000"/>
              </a:spcBef>
              <a:spcAft>
                <a:spcPct val="35000"/>
              </a:spcAft>
              <a:buClr>
                <a:srgbClr val="006F4B"/>
              </a:buClr>
              <a:buSzPct val="125000"/>
              <a:buFont typeface="Wingdings" pitchFamily="2" charset="2"/>
              <a:buChar char="§"/>
              <a:defRPr/>
            </a:pPr>
            <a:r>
              <a:rPr lang="en-US" i="1">
                <a:solidFill>
                  <a:schemeClr val="tx1">
                    <a:lumMod val="65000"/>
                    <a:lumOff val="35000"/>
                  </a:schemeClr>
                </a:solidFill>
                <a:latin typeface="Arial"/>
              </a:rPr>
              <a:t>The National Map</a:t>
            </a:r>
            <a:r>
              <a:rPr lang="en-US">
                <a:solidFill>
                  <a:schemeClr val="tx1">
                    <a:lumMod val="65000"/>
                    <a:lumOff val="35000"/>
                  </a:schemeClr>
                </a:solidFill>
                <a:latin typeface="Arial"/>
              </a:rPr>
              <a:t> is built on partnerships and standards</a:t>
            </a:r>
          </a:p>
          <a:p>
            <a:pPr marL="339717" indent="-339717">
              <a:spcBef>
                <a:spcPct val="20000"/>
              </a:spcBef>
              <a:spcAft>
                <a:spcPct val="35000"/>
              </a:spcAft>
              <a:buClr>
                <a:srgbClr val="006F4B"/>
              </a:buClr>
              <a:buSzPct val="125000"/>
              <a:buFont typeface="Wingdings" pitchFamily="2" charset="2"/>
              <a:buChar char="§"/>
              <a:defRPr/>
            </a:pPr>
            <a:r>
              <a:rPr lang="en-US">
                <a:solidFill>
                  <a:schemeClr val="tx1">
                    <a:lumMod val="65000"/>
                    <a:lumOff val="35000"/>
                  </a:schemeClr>
                </a:solidFill>
                <a:latin typeface="Arial"/>
              </a:rPr>
              <a:t>Resource focus is on building and maintaining data; automating creation of derived products and services </a:t>
            </a:r>
          </a:p>
        </p:txBody>
      </p:sp>
    </p:spTree>
    <p:extLst>
      <p:ext uri="{BB962C8B-B14F-4D97-AF65-F5344CB8AC3E}">
        <p14:creationId xmlns:p14="http://schemas.microsoft.com/office/powerpoint/2010/main" val="2384738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460DA-7908-45C6-BCFE-35221D5ED32D}"/>
              </a:ext>
            </a:extLst>
          </p:cNvPr>
          <p:cNvSpPr>
            <a:spLocks noGrp="1"/>
          </p:cNvSpPr>
          <p:nvPr>
            <p:ph type="title"/>
          </p:nvPr>
        </p:nvSpPr>
        <p:spPr>
          <a:xfrm>
            <a:off x="1020152" y="80472"/>
            <a:ext cx="7556312" cy="701553"/>
          </a:xfrm>
        </p:spPr>
        <p:txBody>
          <a:bodyPr/>
          <a:lstStyle/>
          <a:p>
            <a:r>
              <a:rPr lang="en-US" b="1"/>
              <a:t>The National Map Liaisons</a:t>
            </a:r>
          </a:p>
        </p:txBody>
      </p:sp>
      <p:pic>
        <p:nvPicPr>
          <p:cNvPr id="5" name="Picture 4">
            <a:extLst>
              <a:ext uri="{FF2B5EF4-FFF2-40B4-BE49-F238E27FC236}">
                <a16:creationId xmlns:a16="http://schemas.microsoft.com/office/drawing/2014/main" id="{5E0E4987-9099-441C-94DE-8E56769E94C0}"/>
              </a:ext>
            </a:extLst>
          </p:cNvPr>
          <p:cNvPicPr>
            <a:picLocks noChangeAspect="1"/>
          </p:cNvPicPr>
          <p:nvPr/>
        </p:nvPicPr>
        <p:blipFill>
          <a:blip r:embed="rId3"/>
          <a:srcRect/>
          <a:stretch/>
        </p:blipFill>
        <p:spPr>
          <a:xfrm>
            <a:off x="2460645" y="958325"/>
            <a:ext cx="7560350" cy="5104529"/>
          </a:xfrm>
          <a:prstGeom prst="rect">
            <a:avLst/>
          </a:prstGeom>
          <a:ln w="12700">
            <a:solidFill>
              <a:schemeClr val="accent1"/>
            </a:solid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620706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54E078-C669-4819-BDD4-790C963D2C76}"/>
              </a:ext>
            </a:extLst>
          </p:cNvPr>
          <p:cNvSpPr txBox="1"/>
          <p:nvPr/>
        </p:nvSpPr>
        <p:spPr>
          <a:xfrm>
            <a:off x="3810000" y="3795222"/>
            <a:ext cx="4572000" cy="369332"/>
          </a:xfrm>
          <a:prstGeom prst="rect">
            <a:avLst/>
          </a:prstGeom>
          <a:noFill/>
        </p:spPr>
        <p:txBody>
          <a:bodyPr wrap="square">
            <a:spAutoFit/>
          </a:bodyPr>
          <a:lstStyle/>
          <a:p>
            <a:r>
              <a:rPr lang="en-US">
                <a:solidFill>
                  <a:srgbClr val="000000"/>
                </a:solidFill>
                <a:latin typeface="Times New Roman" panose="02020603050405020304" pitchFamily="18" charset="0"/>
              </a:rPr>
              <a:t> </a:t>
            </a:r>
            <a:endParaRPr lang="en-US"/>
          </a:p>
        </p:txBody>
      </p:sp>
      <p:sp>
        <p:nvSpPr>
          <p:cNvPr id="9" name="Title 1">
            <a:extLst>
              <a:ext uri="{FF2B5EF4-FFF2-40B4-BE49-F238E27FC236}">
                <a16:creationId xmlns:a16="http://schemas.microsoft.com/office/drawing/2014/main" id="{EA1D95AF-F339-402E-8538-09ECB17A75DD}"/>
              </a:ext>
            </a:extLst>
          </p:cNvPr>
          <p:cNvSpPr>
            <a:spLocks noGrp="1"/>
          </p:cNvSpPr>
          <p:nvPr>
            <p:ph type="ctrTitle"/>
          </p:nvPr>
        </p:nvSpPr>
        <p:spPr>
          <a:xfrm>
            <a:off x="347190" y="2249714"/>
            <a:ext cx="9841199" cy="1057627"/>
          </a:xfrm>
        </p:spPr>
        <p:txBody>
          <a:bodyPr>
            <a:normAutofit/>
          </a:bodyPr>
          <a:lstStyle/>
          <a:p>
            <a:r>
              <a:rPr lang="en-US" sz="4000"/>
              <a:t>Topographic Data</a:t>
            </a:r>
          </a:p>
        </p:txBody>
      </p:sp>
    </p:spTree>
    <p:extLst>
      <p:ext uri="{BB962C8B-B14F-4D97-AF65-F5344CB8AC3E}">
        <p14:creationId xmlns:p14="http://schemas.microsoft.com/office/powerpoint/2010/main" val="2787779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6" name="Title 1"/>
          <p:cNvSpPr txBox="1">
            <a:spLocks/>
          </p:cNvSpPr>
          <p:nvPr/>
        </p:nvSpPr>
        <p:spPr>
          <a:xfrm>
            <a:off x="788898" y="308916"/>
            <a:ext cx="6161595" cy="574862"/>
          </a:xfrm>
          <a:prstGeom prst="rect">
            <a:avLst/>
          </a:prstGeom>
          <a:noFill/>
          <a:ln>
            <a:noFill/>
          </a:ln>
        </p:spPr>
        <p:txBody>
          <a:bodyPr lIns="68569" tIns="68569" rIns="68569" bIns="68569" anchor="b"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rgbClr val="006F4B"/>
              </a:buClr>
              <a:buFont typeface="Arial"/>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defTabSz="685783">
              <a:defRPr/>
            </a:pPr>
            <a:r>
              <a:rPr lang="en-US" sz="2700" b="1" kern="0">
                <a:solidFill>
                  <a:srgbClr val="006F4B"/>
                </a:solidFill>
              </a:rPr>
              <a:t>3D Elevation Program (3DEP) Goal</a:t>
            </a:r>
          </a:p>
        </p:txBody>
      </p:sp>
      <p:sp>
        <p:nvSpPr>
          <p:cNvPr id="5" name="Content Placeholder 2"/>
          <p:cNvSpPr txBox="1">
            <a:spLocks/>
          </p:cNvSpPr>
          <p:nvPr/>
        </p:nvSpPr>
        <p:spPr>
          <a:xfrm>
            <a:off x="781548" y="1152746"/>
            <a:ext cx="6847024" cy="1214704"/>
          </a:xfrm>
          <a:prstGeom prst="rect">
            <a:avLst/>
          </a:prstGeom>
          <a:noFill/>
        </p:spPr>
        <p:txBody>
          <a:bodyPr vert="horz" lIns="68580" tIns="34291" rIns="68580" bIns="34291" rtlCol="0">
            <a:normAutofit/>
          </a:bodyPr>
          <a:lstStyle>
            <a:lvl1pPr marL="228600" indent="-228600" algn="l" defTabSz="914400" rtl="0" eaLnBrk="1" latinLnBrk="0" hangingPunct="1">
              <a:spcBef>
                <a:spcPts val="2000"/>
              </a:spcBef>
              <a:buClr>
                <a:srgbClr val="493A13"/>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rgbClr val="5395BE"/>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rgbClr val="5395BE"/>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13" indent="-274313" defTabSz="685783">
              <a:spcBef>
                <a:spcPts val="451"/>
              </a:spcBef>
              <a:buClr>
                <a:srgbClr val="006600"/>
              </a:buClr>
              <a:defRPr/>
            </a:pPr>
            <a:r>
              <a:rPr lang="en-US" sz="1600">
                <a:solidFill>
                  <a:schemeClr val="tx1">
                    <a:lumMod val="75000"/>
                    <a:lumOff val="25000"/>
                  </a:schemeClr>
                </a:solidFill>
                <a:latin typeface="Arial"/>
                <a:sym typeface="Arial"/>
              </a:rPr>
              <a:t>Complete acquisition of nationwide lidar (</a:t>
            </a:r>
            <a:r>
              <a:rPr lang="en-US" sz="1600" err="1">
                <a:solidFill>
                  <a:schemeClr val="tx1">
                    <a:lumMod val="75000"/>
                    <a:lumOff val="25000"/>
                  </a:schemeClr>
                </a:solidFill>
                <a:latin typeface="Arial"/>
                <a:sym typeface="Arial"/>
              </a:rPr>
              <a:t>IfSAR</a:t>
            </a:r>
            <a:r>
              <a:rPr lang="en-US" sz="1600">
                <a:solidFill>
                  <a:schemeClr val="tx1">
                    <a:lumMod val="75000"/>
                    <a:lumOff val="25000"/>
                  </a:schemeClr>
                </a:solidFill>
                <a:latin typeface="Arial"/>
                <a:sym typeface="Arial"/>
              </a:rPr>
              <a:t> in AK) </a:t>
            </a:r>
            <a:r>
              <a:rPr lang="en-US" sz="1600">
                <a:solidFill>
                  <a:schemeClr val="tx1">
                    <a:lumMod val="75000"/>
                    <a:lumOff val="25000"/>
                  </a:schemeClr>
                </a:solidFill>
                <a:latin typeface="Arial"/>
              </a:rPr>
              <a:t>to provide the </a:t>
            </a:r>
            <a:r>
              <a:rPr lang="en-US" sz="1600" b="1">
                <a:solidFill>
                  <a:schemeClr val="tx1">
                    <a:lumMod val="75000"/>
                    <a:lumOff val="25000"/>
                  </a:schemeClr>
                </a:solidFill>
                <a:latin typeface="Arial"/>
              </a:rPr>
              <a:t>first-ever national baseline of consistent high-resolution elevation data – both bare earth and 3D point clouds</a:t>
            </a:r>
          </a:p>
          <a:p>
            <a:pPr marL="274313" indent="-274313" defTabSz="685783">
              <a:spcBef>
                <a:spcPts val="451"/>
              </a:spcBef>
              <a:buClr>
                <a:srgbClr val="006600"/>
              </a:buClr>
              <a:defRPr/>
            </a:pPr>
            <a:r>
              <a:rPr lang="en-US" sz="1600">
                <a:solidFill>
                  <a:schemeClr val="tx1">
                    <a:lumMod val="75000"/>
                    <a:lumOff val="25000"/>
                  </a:schemeClr>
                </a:solidFill>
                <a:latin typeface="Arial"/>
                <a:sym typeface="Arial"/>
              </a:rPr>
              <a:t>Address Federal, state and, other mission-critical requirements </a:t>
            </a:r>
          </a:p>
          <a:p>
            <a:pPr marL="171446" indent="-171446" defTabSz="685783">
              <a:spcBef>
                <a:spcPts val="451"/>
              </a:spcBef>
              <a:buClr>
                <a:srgbClr val="006600"/>
              </a:buClr>
              <a:defRPr/>
            </a:pPr>
            <a:endParaRPr lang="en-US" sz="1600" b="1">
              <a:solidFill>
                <a:schemeClr val="tx1">
                  <a:lumMod val="75000"/>
                  <a:lumOff val="25000"/>
                </a:schemeClr>
              </a:solidFill>
              <a:latin typeface="Arial"/>
              <a:sym typeface="Arial"/>
            </a:endParaRPr>
          </a:p>
          <a:p>
            <a:pPr marL="171446" indent="-171446" defTabSz="685783">
              <a:spcBef>
                <a:spcPts val="451"/>
              </a:spcBef>
              <a:buClr>
                <a:srgbClr val="006600"/>
              </a:buClr>
              <a:defRPr/>
            </a:pPr>
            <a:endParaRPr lang="en-US" sz="1600" b="1">
              <a:solidFill>
                <a:schemeClr val="tx1">
                  <a:lumMod val="75000"/>
                  <a:lumOff val="25000"/>
                </a:schemeClr>
              </a:solidFill>
              <a:latin typeface="Arial"/>
              <a:sym typeface="Arial"/>
            </a:endParaRPr>
          </a:p>
        </p:txBody>
      </p:sp>
      <p:grpSp>
        <p:nvGrpSpPr>
          <p:cNvPr id="3" name="Group 2">
            <a:extLst>
              <a:ext uri="{FF2B5EF4-FFF2-40B4-BE49-F238E27FC236}">
                <a16:creationId xmlns:a16="http://schemas.microsoft.com/office/drawing/2014/main" id="{174F3245-FDE9-42E3-B8A7-37ECA7F7B75E}"/>
              </a:ext>
            </a:extLst>
          </p:cNvPr>
          <p:cNvGrpSpPr/>
          <p:nvPr/>
        </p:nvGrpSpPr>
        <p:grpSpPr>
          <a:xfrm>
            <a:off x="7948682" y="849347"/>
            <a:ext cx="2984253" cy="2118775"/>
            <a:chOff x="631490" y="4214025"/>
            <a:chExt cx="2984253" cy="2118775"/>
          </a:xfrm>
        </p:grpSpPr>
        <p:pic>
          <p:nvPicPr>
            <p:cNvPr id="748" name="Shape 748"/>
            <p:cNvPicPr preferRelativeResize="0"/>
            <p:nvPr/>
          </p:nvPicPr>
          <p:blipFill rotWithShape="1">
            <a:blip r:embed="rId3">
              <a:alphaModFix/>
            </a:blip>
            <a:srcRect r="1695"/>
            <a:stretch/>
          </p:blipFill>
          <p:spPr>
            <a:xfrm>
              <a:off x="733102" y="4214025"/>
              <a:ext cx="2882641" cy="2118775"/>
            </a:xfrm>
            <a:prstGeom prst="rect">
              <a:avLst/>
            </a:prstGeom>
            <a:ln>
              <a:noFill/>
            </a:ln>
            <a:effectLst>
              <a:outerShdw blurRad="292100" dist="139700" dir="2700000" algn="tl" rotWithShape="0">
                <a:srgbClr val="333333">
                  <a:alpha val="65000"/>
                </a:srgbClr>
              </a:outerShdw>
            </a:effectLst>
          </p:spPr>
        </p:pic>
        <p:sp>
          <p:nvSpPr>
            <p:cNvPr id="749" name="Shape 749"/>
            <p:cNvSpPr txBox="1"/>
            <p:nvPr/>
          </p:nvSpPr>
          <p:spPr>
            <a:xfrm>
              <a:off x="631490" y="4943901"/>
              <a:ext cx="2882641" cy="804252"/>
            </a:xfrm>
            <a:prstGeom prst="rect">
              <a:avLst/>
            </a:prstGeom>
            <a:noFill/>
            <a:ln>
              <a:noFill/>
            </a:ln>
          </p:spPr>
          <p:txBody>
            <a:bodyPr lIns="68569" tIns="34275" rIns="68569" bIns="34275" anchor="t" anchorCtr="0">
              <a:noAutofit/>
            </a:bodyPr>
            <a:lstStyle/>
            <a:p>
              <a:pPr algn="ctr" defTabSz="685783">
                <a:buClr>
                  <a:srgbClr val="BC5FBC"/>
                </a:buClr>
                <a:buSzPct val="25000"/>
                <a:defRPr/>
              </a:pPr>
              <a:r>
                <a:rPr lang="en-US" kern="0" dirty="0">
                  <a:solidFill>
                    <a:srgbClr val="FFFFFF"/>
                  </a:solidFill>
                  <a:latin typeface="Tahoma"/>
                  <a:ea typeface="Tahoma"/>
                  <a:cs typeface="Tahoma"/>
                  <a:sym typeface="Tahoma"/>
                </a:rPr>
                <a:t>3DEP Status </a:t>
              </a:r>
            </a:p>
            <a:p>
              <a:pPr algn="ctr" defTabSz="685783">
                <a:buClr>
                  <a:srgbClr val="BC5FBC"/>
                </a:buClr>
                <a:buSzPct val="25000"/>
                <a:defRPr/>
              </a:pPr>
              <a:r>
                <a:rPr lang="en-US" kern="0" dirty="0">
                  <a:solidFill>
                    <a:srgbClr val="FFFFFF"/>
                  </a:solidFill>
                  <a:latin typeface="Tahoma"/>
                  <a:ea typeface="Tahoma"/>
                  <a:cs typeface="Tahoma"/>
                  <a:sym typeface="Tahoma"/>
                </a:rPr>
                <a:t>goal</a:t>
              </a:r>
            </a:p>
          </p:txBody>
        </p:sp>
      </p:grpSp>
      <p:pic>
        <p:nvPicPr>
          <p:cNvPr id="11" name="Picture 2">
            <a:extLst>
              <a:ext uri="{FF2B5EF4-FFF2-40B4-BE49-F238E27FC236}">
                <a16:creationId xmlns:a16="http://schemas.microsoft.com/office/drawing/2014/main" id="{258735C8-0DBC-43EA-AB3C-234BE615312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3629"/>
          <a:stretch/>
        </p:blipFill>
        <p:spPr bwMode="auto">
          <a:xfrm>
            <a:off x="802160" y="2523692"/>
            <a:ext cx="5185890" cy="30678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a:extLst>
              <a:ext uri="{FF2B5EF4-FFF2-40B4-BE49-F238E27FC236}">
                <a16:creationId xmlns:a16="http://schemas.microsoft.com/office/drawing/2014/main" id="{3529ED1D-E914-4A94-BE20-D18D9335B115}"/>
              </a:ext>
            </a:extLst>
          </p:cNvPr>
          <p:cNvGrpSpPr/>
          <p:nvPr/>
        </p:nvGrpSpPr>
        <p:grpSpPr>
          <a:xfrm>
            <a:off x="6359003" y="3280604"/>
            <a:ext cx="5684563" cy="3114772"/>
            <a:chOff x="6318644" y="3062665"/>
            <a:chExt cx="5684563" cy="3114772"/>
          </a:xfrm>
        </p:grpSpPr>
        <p:pic>
          <p:nvPicPr>
            <p:cNvPr id="12" name="Picture 11">
              <a:extLst>
                <a:ext uri="{FF2B5EF4-FFF2-40B4-BE49-F238E27FC236}">
                  <a16:creationId xmlns:a16="http://schemas.microsoft.com/office/drawing/2014/main" id="{BB55446E-30FE-4F6C-A302-873F5B782A7F}"/>
                </a:ext>
              </a:extLst>
            </p:cNvPr>
            <p:cNvPicPr>
              <a:picLocks noChangeAspect="1"/>
            </p:cNvPicPr>
            <p:nvPr/>
          </p:nvPicPr>
          <p:blipFill rotWithShape="1">
            <a:blip r:embed="rId5"/>
            <a:srcRect l="2070" t="2766" r="4432" b="3454"/>
            <a:stretch/>
          </p:blipFill>
          <p:spPr>
            <a:xfrm>
              <a:off x="6318644" y="3062665"/>
              <a:ext cx="2993948" cy="3114772"/>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418AF3C4-8411-4D7F-8BAF-3C9CA5C8EFD6}"/>
                </a:ext>
              </a:extLst>
            </p:cNvPr>
            <p:cNvSpPr txBox="1"/>
            <p:nvPr/>
          </p:nvSpPr>
          <p:spPr>
            <a:xfrm>
              <a:off x="9793103" y="3142723"/>
              <a:ext cx="2210104" cy="2769989"/>
            </a:xfrm>
            <a:prstGeom prst="rect">
              <a:avLst/>
            </a:prstGeom>
            <a:noFill/>
          </p:spPr>
          <p:txBody>
            <a:bodyPr wrap="square" rtlCol="0">
              <a:spAutoFit/>
            </a:bodyPr>
            <a:lstStyle/>
            <a:p>
              <a:pPr>
                <a:spcBef>
                  <a:spcPts val="600"/>
                </a:spcBef>
                <a:buClr>
                  <a:srgbClr val="006F4B"/>
                </a:buClr>
              </a:pPr>
              <a:endParaRPr lang="en-US" sz="1600">
                <a:solidFill>
                  <a:schemeClr val="tx1">
                    <a:lumMod val="65000"/>
                    <a:lumOff val="35000"/>
                  </a:schemeClr>
                </a:solidFill>
                <a:latin typeface="+mj-lt"/>
              </a:endParaRPr>
            </a:p>
            <a:p>
              <a:pPr>
                <a:spcBef>
                  <a:spcPts val="600"/>
                </a:spcBef>
                <a:buClr>
                  <a:srgbClr val="006F4B"/>
                </a:buClr>
              </a:pPr>
              <a:r>
                <a:rPr lang="en-US" sz="1600">
                  <a:solidFill>
                    <a:schemeClr val="tx1">
                      <a:lumMod val="65000"/>
                      <a:lumOff val="35000"/>
                    </a:schemeClr>
                  </a:solidFill>
                  <a:latin typeface="+mj-lt"/>
                </a:rPr>
                <a:t>Bare earth DEM </a:t>
              </a:r>
            </a:p>
            <a:p>
              <a:pPr>
                <a:spcBef>
                  <a:spcPts val="600"/>
                </a:spcBef>
                <a:buClr>
                  <a:srgbClr val="006F4B"/>
                </a:buClr>
              </a:pPr>
              <a:endParaRPr lang="en-US" sz="1600">
                <a:solidFill>
                  <a:schemeClr val="tx1">
                    <a:lumMod val="65000"/>
                    <a:lumOff val="35000"/>
                  </a:schemeClr>
                </a:solidFill>
                <a:latin typeface="+mj-lt"/>
              </a:endParaRPr>
            </a:p>
            <a:p>
              <a:pPr>
                <a:spcBef>
                  <a:spcPts val="600"/>
                </a:spcBef>
                <a:buClr>
                  <a:srgbClr val="006F4B"/>
                </a:buClr>
              </a:pPr>
              <a:endParaRPr lang="en-US" sz="1600">
                <a:solidFill>
                  <a:schemeClr val="tx1">
                    <a:lumMod val="65000"/>
                    <a:lumOff val="35000"/>
                  </a:schemeClr>
                </a:solidFill>
                <a:latin typeface="+mj-lt"/>
              </a:endParaRPr>
            </a:p>
            <a:p>
              <a:pPr>
                <a:spcBef>
                  <a:spcPts val="600"/>
                </a:spcBef>
                <a:buClr>
                  <a:srgbClr val="006F4B"/>
                </a:buClr>
              </a:pPr>
              <a:endParaRPr lang="en-US" sz="1600">
                <a:solidFill>
                  <a:schemeClr val="tx1">
                    <a:lumMod val="65000"/>
                    <a:lumOff val="35000"/>
                  </a:schemeClr>
                </a:solidFill>
                <a:latin typeface="+mj-lt"/>
              </a:endParaRPr>
            </a:p>
            <a:p>
              <a:pPr>
                <a:spcBef>
                  <a:spcPts val="600"/>
                </a:spcBef>
                <a:buClr>
                  <a:srgbClr val="006F4B"/>
                </a:buClr>
              </a:pPr>
              <a:r>
                <a:rPr lang="en-US" sz="1600">
                  <a:solidFill>
                    <a:schemeClr val="tx1">
                      <a:lumMod val="65000"/>
                      <a:lumOff val="35000"/>
                    </a:schemeClr>
                  </a:solidFill>
                  <a:latin typeface="+mj-lt"/>
                </a:rPr>
                <a:t>Lidar point cloud (colorized by aerial photo)</a:t>
              </a:r>
            </a:p>
            <a:p>
              <a:pPr>
                <a:spcBef>
                  <a:spcPts val="600"/>
                </a:spcBef>
                <a:buClr>
                  <a:srgbClr val="006F4B"/>
                </a:buClr>
              </a:pPr>
              <a:endParaRPr lang="en-US" sz="1600">
                <a:solidFill>
                  <a:schemeClr val="tx1">
                    <a:lumMod val="65000"/>
                    <a:lumOff val="35000"/>
                  </a:schemeClr>
                </a:solidFill>
                <a:latin typeface="+mj-lt"/>
              </a:endParaRPr>
            </a:p>
          </p:txBody>
        </p:sp>
        <p:sp>
          <p:nvSpPr>
            <p:cNvPr id="14" name="Rectangle 13">
              <a:extLst>
                <a:ext uri="{FF2B5EF4-FFF2-40B4-BE49-F238E27FC236}">
                  <a16:creationId xmlns:a16="http://schemas.microsoft.com/office/drawing/2014/main" id="{913CE528-1BA2-4541-A715-C253029169BB}"/>
                </a:ext>
              </a:extLst>
            </p:cNvPr>
            <p:cNvSpPr/>
            <p:nvPr/>
          </p:nvSpPr>
          <p:spPr>
            <a:xfrm>
              <a:off x="9819120" y="5717530"/>
              <a:ext cx="1313180" cy="338554"/>
            </a:xfrm>
            <a:prstGeom prst="rect">
              <a:avLst/>
            </a:prstGeom>
          </p:spPr>
          <p:txBody>
            <a:bodyPr wrap="square">
              <a:spAutoFit/>
            </a:bodyPr>
            <a:lstStyle/>
            <a:p>
              <a:pPr>
                <a:spcBef>
                  <a:spcPts val="600"/>
                </a:spcBef>
                <a:buClr>
                  <a:srgbClr val="006F4B"/>
                </a:buClr>
              </a:pPr>
              <a:r>
                <a:rPr lang="en-US" sz="1600">
                  <a:solidFill>
                    <a:schemeClr val="tx1">
                      <a:lumMod val="65000"/>
                      <a:lumOff val="35000"/>
                    </a:schemeClr>
                  </a:solidFill>
                  <a:latin typeface="Arial"/>
                  <a:cs typeface="Arial"/>
                </a:rPr>
                <a:t>Lidar profile </a:t>
              </a:r>
            </a:p>
          </p:txBody>
        </p:sp>
        <p:sp>
          <p:nvSpPr>
            <p:cNvPr id="15" name="Arrow: Right 14">
              <a:extLst>
                <a:ext uri="{FF2B5EF4-FFF2-40B4-BE49-F238E27FC236}">
                  <a16:creationId xmlns:a16="http://schemas.microsoft.com/office/drawing/2014/main" id="{806140DA-C8C4-46A1-ABD7-2F1690E938CA}"/>
                </a:ext>
              </a:extLst>
            </p:cNvPr>
            <p:cNvSpPr/>
            <p:nvPr/>
          </p:nvSpPr>
          <p:spPr>
            <a:xfrm rot="10800000">
              <a:off x="9400447" y="3562160"/>
              <a:ext cx="304800" cy="180023"/>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6" name="Arrow: Right 15">
              <a:extLst>
                <a:ext uri="{FF2B5EF4-FFF2-40B4-BE49-F238E27FC236}">
                  <a16:creationId xmlns:a16="http://schemas.microsoft.com/office/drawing/2014/main" id="{FC4C77EB-3C13-4F72-95FE-2F1129621B76}"/>
                </a:ext>
              </a:extLst>
            </p:cNvPr>
            <p:cNvSpPr/>
            <p:nvPr/>
          </p:nvSpPr>
          <p:spPr>
            <a:xfrm rot="10800000">
              <a:off x="9461701" y="4943901"/>
              <a:ext cx="304800" cy="180023"/>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7" name="Arrow: Right 16">
              <a:extLst>
                <a:ext uri="{FF2B5EF4-FFF2-40B4-BE49-F238E27FC236}">
                  <a16:creationId xmlns:a16="http://schemas.microsoft.com/office/drawing/2014/main" id="{542A4A30-8E05-48AF-8126-D8A161C8A7F2}"/>
                </a:ext>
              </a:extLst>
            </p:cNvPr>
            <p:cNvSpPr/>
            <p:nvPr/>
          </p:nvSpPr>
          <p:spPr>
            <a:xfrm rot="10800000">
              <a:off x="9488302" y="5811769"/>
              <a:ext cx="304800" cy="180023"/>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459955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6796" y="1559087"/>
            <a:ext cx="3920571" cy="1462954"/>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0">
            <a:extLst>
              <a:ext uri="{FF2B5EF4-FFF2-40B4-BE49-F238E27FC236}">
                <a16:creationId xmlns:a16="http://schemas.microsoft.com/office/drawing/2014/main" id="{7D752C67-E514-4456-92C9-9474C6F3A379}"/>
              </a:ext>
            </a:extLst>
          </p:cNvPr>
          <p:cNvSpPr>
            <a:spLocks noGrp="1"/>
          </p:cNvSpPr>
          <p:nvPr>
            <p:ph type="title"/>
          </p:nvPr>
        </p:nvSpPr>
        <p:spPr>
          <a:xfrm>
            <a:off x="664634" y="134471"/>
            <a:ext cx="10075084" cy="759541"/>
          </a:xfrm>
        </p:spPr>
        <p:txBody>
          <a:bodyPr/>
          <a:lstStyle/>
          <a:p>
            <a:r>
              <a:rPr lang="en-US" b="1" kern="0"/>
              <a:t>3D Elevation Program (3DEP)</a:t>
            </a:r>
            <a:endParaRPr lang="en-US" b="1"/>
          </a:p>
        </p:txBody>
      </p:sp>
      <p:sp>
        <p:nvSpPr>
          <p:cNvPr id="12" name="Text Placeholder 11">
            <a:extLst>
              <a:ext uri="{FF2B5EF4-FFF2-40B4-BE49-F238E27FC236}">
                <a16:creationId xmlns:a16="http://schemas.microsoft.com/office/drawing/2014/main" id="{5AB20ECE-961A-4DA7-AF13-FC343BD7CAF4}"/>
              </a:ext>
            </a:extLst>
          </p:cNvPr>
          <p:cNvSpPr>
            <a:spLocks noGrp="1"/>
          </p:cNvSpPr>
          <p:nvPr>
            <p:ph type="body" sz="half" idx="2"/>
          </p:nvPr>
        </p:nvSpPr>
        <p:spPr>
          <a:xfrm>
            <a:off x="664692" y="941410"/>
            <a:ext cx="10078613" cy="962844"/>
          </a:xfrm>
        </p:spPr>
        <p:txBody>
          <a:bodyPr/>
          <a:lstStyle/>
          <a:p>
            <a:r>
              <a:rPr lang="en-US"/>
              <a:t>Mission Critical Applications</a:t>
            </a:r>
          </a:p>
        </p:txBody>
      </p:sp>
      <p:pic>
        <p:nvPicPr>
          <p:cNvPr id="5" name="Picture 4"/>
          <p:cNvPicPr/>
          <p:nvPr/>
        </p:nvPicPr>
        <p:blipFill rotWithShape="1">
          <a:blip r:embed="rId4" cstate="print">
            <a:extLst>
              <a:ext uri="{28A0092B-C50C-407E-A947-70E740481C1C}">
                <a14:useLocalDpi xmlns:a14="http://schemas.microsoft.com/office/drawing/2010/main" val="0"/>
              </a:ext>
            </a:extLst>
          </a:blip>
          <a:srcRect t="9312" b="4661"/>
          <a:stretch/>
        </p:blipFill>
        <p:spPr bwMode="auto">
          <a:xfrm>
            <a:off x="5424199" y="4195342"/>
            <a:ext cx="2833255" cy="198593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 name="TextBox 1"/>
          <p:cNvSpPr txBox="1"/>
          <p:nvPr/>
        </p:nvSpPr>
        <p:spPr>
          <a:xfrm>
            <a:off x="5427171" y="6191088"/>
            <a:ext cx="2514600" cy="307777"/>
          </a:xfrm>
          <a:prstGeom prst="rect">
            <a:avLst/>
          </a:prstGeom>
          <a:noFill/>
        </p:spPr>
        <p:txBody>
          <a:bodyPr wrap="square" rtlCol="0">
            <a:spAutoFit/>
          </a:bodyPr>
          <a:lstStyle/>
          <a:p>
            <a:pPr>
              <a:buClr>
                <a:srgbClr val="BC5FBC"/>
              </a:buClr>
              <a:buFont typeface="Wingdings" panose="05000000000000000000" pitchFamily="2" charset="2"/>
              <a:buNone/>
            </a:pPr>
            <a:r>
              <a:rPr lang="en-US" sz="1400" b="1">
                <a:solidFill>
                  <a:schemeClr val="tx1">
                    <a:lumMod val="75000"/>
                    <a:lumOff val="25000"/>
                  </a:schemeClr>
                </a:solidFill>
                <a:latin typeface="Arial"/>
              </a:rPr>
              <a:t>Infrastructure Management</a:t>
            </a:r>
          </a:p>
        </p:txBody>
      </p:sp>
      <p:sp>
        <p:nvSpPr>
          <p:cNvPr id="62" name="TextBox 61"/>
          <p:cNvSpPr txBox="1"/>
          <p:nvPr/>
        </p:nvSpPr>
        <p:spPr>
          <a:xfrm>
            <a:off x="10443355" y="3673283"/>
            <a:ext cx="1068797" cy="523220"/>
          </a:xfrm>
          <a:prstGeom prst="rect">
            <a:avLst/>
          </a:prstGeom>
          <a:noFill/>
        </p:spPr>
        <p:txBody>
          <a:bodyPr wrap="square" lIns="91440" tIns="45720" rIns="91440" bIns="45720" rtlCol="0" anchor="t">
            <a:spAutoFit/>
          </a:bodyPr>
          <a:lstStyle/>
          <a:p>
            <a:pPr>
              <a:buClr>
                <a:srgbClr val="BC5FBC"/>
              </a:buClr>
            </a:pPr>
            <a:r>
              <a:rPr lang="en-US" sz="1400" b="1">
                <a:solidFill>
                  <a:schemeClr val="tx1">
                    <a:lumMod val="75000"/>
                    <a:lumOff val="25000"/>
                  </a:schemeClr>
                </a:solidFill>
                <a:latin typeface="Arial"/>
              </a:rPr>
              <a:t>Geologic </a:t>
            </a:r>
            <a:endParaRPr lang="en-US">
              <a:solidFill>
                <a:schemeClr val="tx1">
                  <a:lumMod val="75000"/>
                  <a:lumOff val="25000"/>
                </a:schemeClr>
              </a:solidFill>
            </a:endParaRPr>
          </a:p>
          <a:p>
            <a:pPr>
              <a:buFont typeface="Wingdings" panose="05000000000000000000" pitchFamily="2" charset="2"/>
              <a:buNone/>
            </a:pPr>
            <a:r>
              <a:rPr lang="en-US" sz="1400" b="1">
                <a:solidFill>
                  <a:schemeClr val="tx1">
                    <a:lumMod val="75000"/>
                    <a:lumOff val="25000"/>
                  </a:schemeClr>
                </a:solidFill>
                <a:latin typeface="Arial"/>
              </a:rPr>
              <a:t>Hazards</a:t>
            </a:r>
            <a:endParaRPr lang="en-US">
              <a:solidFill>
                <a:schemeClr val="tx1">
                  <a:lumMod val="75000"/>
                  <a:lumOff val="25000"/>
                </a:schemeClr>
              </a:solidFill>
            </a:endParaRPr>
          </a:p>
        </p:txBody>
      </p:sp>
      <p:pic>
        <p:nvPicPr>
          <p:cNvPr id="64" name="Picture 3" descr="Newark_Indian_Mounds2"/>
          <p:cNvPicPr>
            <a:picLocks noChangeAspect="1" noChangeArrowheads="1"/>
          </p:cNvPicPr>
          <p:nvPr/>
        </p:nvPicPr>
        <p:blipFill rotWithShape="1">
          <a:blip r:embed="rId5" cstate="print"/>
          <a:srcRect t="4735" r="19610" b="1316"/>
          <a:stretch/>
        </p:blipFill>
        <p:spPr bwMode="auto">
          <a:xfrm>
            <a:off x="3297107" y="3309136"/>
            <a:ext cx="2532388" cy="1807445"/>
          </a:xfrm>
          <a:prstGeom prst="rect">
            <a:avLst/>
          </a:prstGeom>
          <a:ln>
            <a:noFill/>
          </a:ln>
          <a:effectLst>
            <a:outerShdw blurRad="292100" dist="139700" dir="2700000" algn="tl" rotWithShape="0">
              <a:srgbClr val="333333">
                <a:alpha val="65000"/>
              </a:srgbClr>
            </a:outerShdw>
          </a:effectLst>
        </p:spPr>
      </p:pic>
      <p:sp>
        <p:nvSpPr>
          <p:cNvPr id="73" name="TextBox 72"/>
          <p:cNvSpPr txBox="1"/>
          <p:nvPr/>
        </p:nvSpPr>
        <p:spPr>
          <a:xfrm>
            <a:off x="3261720" y="5121076"/>
            <a:ext cx="1304925" cy="307777"/>
          </a:xfrm>
          <a:prstGeom prst="rect">
            <a:avLst/>
          </a:prstGeom>
          <a:noFill/>
        </p:spPr>
        <p:txBody>
          <a:bodyPr wrap="square" rtlCol="0">
            <a:spAutoFit/>
          </a:bodyPr>
          <a:lstStyle/>
          <a:p>
            <a:pPr>
              <a:buClr>
                <a:srgbClr val="BC5FBC"/>
              </a:buClr>
              <a:buFont typeface="Wingdings" panose="05000000000000000000" pitchFamily="2" charset="2"/>
              <a:buNone/>
            </a:pPr>
            <a:r>
              <a:rPr lang="en-US" sz="1400" b="1">
                <a:solidFill>
                  <a:schemeClr val="tx1">
                    <a:lumMod val="75000"/>
                    <a:lumOff val="25000"/>
                  </a:schemeClr>
                </a:solidFill>
                <a:latin typeface="Arial"/>
              </a:rPr>
              <a:t>Archaeology</a:t>
            </a:r>
          </a:p>
        </p:txBody>
      </p:sp>
      <p:sp>
        <p:nvSpPr>
          <p:cNvPr id="81" name="Text Box 5"/>
          <p:cNvSpPr txBox="1">
            <a:spLocks noChangeArrowheads="1"/>
          </p:cNvSpPr>
          <p:nvPr/>
        </p:nvSpPr>
        <p:spPr bwMode="auto">
          <a:xfrm>
            <a:off x="108548" y="5864710"/>
            <a:ext cx="2235426" cy="307777"/>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p>
            <a:pPr algn="ctr">
              <a:defRPr/>
            </a:pPr>
            <a:r>
              <a:rPr lang="en-US" sz="1400" b="1">
                <a:solidFill>
                  <a:schemeClr val="tx1">
                    <a:lumMod val="75000"/>
                    <a:lumOff val="25000"/>
                  </a:schemeClr>
                </a:solidFill>
                <a:latin typeface="Arial" panose="020B0604020202020204" pitchFamily="34" charset="0"/>
                <a:cs typeface="Arial" panose="020B0604020202020204" pitchFamily="34" charset="0"/>
              </a:rPr>
              <a:t>Precision Forestry</a:t>
            </a:r>
          </a:p>
        </p:txBody>
      </p:sp>
      <p:sp>
        <p:nvSpPr>
          <p:cNvPr id="83" name="TextBox 82"/>
          <p:cNvSpPr txBox="1"/>
          <p:nvPr/>
        </p:nvSpPr>
        <p:spPr>
          <a:xfrm>
            <a:off x="5828878" y="3009486"/>
            <a:ext cx="1618444" cy="307777"/>
          </a:xfrm>
          <a:prstGeom prst="rect">
            <a:avLst/>
          </a:prstGeom>
          <a:noFill/>
        </p:spPr>
        <p:txBody>
          <a:bodyPr wrap="square" rtlCol="0">
            <a:spAutoFit/>
          </a:bodyPr>
          <a:lstStyle/>
          <a:p>
            <a:pPr>
              <a:buClr>
                <a:srgbClr val="BC5FBC"/>
              </a:buClr>
              <a:buFont typeface="Wingdings" panose="05000000000000000000" pitchFamily="2" charset="2"/>
              <a:buNone/>
            </a:pPr>
            <a:r>
              <a:rPr lang="en-US" sz="1400" b="1">
                <a:solidFill>
                  <a:schemeClr val="tx1">
                    <a:lumMod val="75000"/>
                    <a:lumOff val="25000"/>
                  </a:schemeClr>
                </a:solidFill>
                <a:latin typeface="Arial"/>
              </a:rPr>
              <a:t>Aviation Safety</a:t>
            </a:r>
          </a:p>
        </p:txBody>
      </p:sp>
      <p:pic>
        <p:nvPicPr>
          <p:cNvPr id="85" name="Picture 8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511" y="1591112"/>
            <a:ext cx="2684794" cy="2020212"/>
          </a:xfrm>
          <a:prstGeom prst="rect">
            <a:avLst/>
          </a:prstGeom>
          <a:ln>
            <a:noFill/>
          </a:ln>
          <a:effectLst>
            <a:outerShdw blurRad="292100" dist="139700" dir="2700000" algn="tl" rotWithShape="0">
              <a:srgbClr val="333333">
                <a:alpha val="65000"/>
              </a:srgbClr>
            </a:outerShdw>
          </a:effectLst>
        </p:spPr>
      </p:pic>
      <p:sp>
        <p:nvSpPr>
          <p:cNvPr id="86" name="Text Box 5"/>
          <p:cNvSpPr txBox="1">
            <a:spLocks noChangeArrowheads="1"/>
          </p:cNvSpPr>
          <p:nvPr/>
        </p:nvSpPr>
        <p:spPr bwMode="auto">
          <a:xfrm>
            <a:off x="309262" y="3606432"/>
            <a:ext cx="2459415" cy="307777"/>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p>
            <a:pPr algn="ctr">
              <a:defRPr/>
            </a:pPr>
            <a:r>
              <a:rPr lang="en-US" sz="1400" b="1">
                <a:solidFill>
                  <a:schemeClr val="tx1">
                    <a:lumMod val="75000"/>
                    <a:lumOff val="25000"/>
                  </a:schemeClr>
                </a:solidFill>
                <a:latin typeface="Arial" panose="020B0604020202020204" pitchFamily="34" charset="0"/>
                <a:cs typeface="Arial" panose="020B0604020202020204" pitchFamily="34" charset="0"/>
              </a:rPr>
              <a:t>Flood Risk Management</a:t>
            </a:r>
          </a:p>
        </p:txBody>
      </p:sp>
      <p:grpSp>
        <p:nvGrpSpPr>
          <p:cNvPr id="3" name="Group 2">
            <a:extLst>
              <a:ext uri="{FF2B5EF4-FFF2-40B4-BE49-F238E27FC236}">
                <a16:creationId xmlns:a16="http://schemas.microsoft.com/office/drawing/2014/main" id="{0D98FC73-83D2-47D0-B575-DB6FAD0A79D4}"/>
              </a:ext>
            </a:extLst>
          </p:cNvPr>
          <p:cNvGrpSpPr/>
          <p:nvPr/>
        </p:nvGrpSpPr>
        <p:grpSpPr>
          <a:xfrm>
            <a:off x="444432" y="4128028"/>
            <a:ext cx="2690322" cy="1731370"/>
            <a:chOff x="1659428" y="4168030"/>
            <a:chExt cx="2683972" cy="1744070"/>
          </a:xfrm>
        </p:grpSpPr>
        <p:pic>
          <p:nvPicPr>
            <p:cNvPr id="89" name="Picture 5" descr="TRANS_3"/>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rcRect/>
            <a:stretch>
              <a:fillRect/>
            </a:stretch>
          </p:blipFill>
          <p:spPr bwMode="auto">
            <a:xfrm>
              <a:off x="1659428" y="4168030"/>
              <a:ext cx="2669790" cy="5932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0" name="Picture 6" descr="TRANS_1"/>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60000"/>
                      </a14:imgEffect>
                    </a14:imgLayer>
                  </a14:imgProps>
                </a:ext>
                <a:ext uri="{28A0092B-C50C-407E-A947-70E740481C1C}">
                  <a14:useLocalDpi xmlns:a14="http://schemas.microsoft.com/office/drawing/2010/main" val="0"/>
                </a:ext>
              </a:extLst>
            </a:blip>
            <a:srcRect/>
            <a:stretch>
              <a:fillRect/>
            </a:stretch>
          </p:blipFill>
          <p:spPr bwMode="auto">
            <a:xfrm>
              <a:off x="1673611" y="4799414"/>
              <a:ext cx="2662728" cy="539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7" descr="TRANS_2"/>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bright="60000"/>
                      </a14:imgEffect>
                    </a14:imgLayer>
                  </a14:imgProps>
                </a:ext>
                <a:ext uri="{28A0092B-C50C-407E-A947-70E740481C1C}">
                  <a14:useLocalDpi xmlns:a14="http://schemas.microsoft.com/office/drawing/2010/main" val="0"/>
                </a:ext>
              </a:extLst>
            </a:blip>
            <a:srcRect/>
            <a:stretch>
              <a:fillRect/>
            </a:stretch>
          </p:blipFill>
          <p:spPr bwMode="auto">
            <a:xfrm>
              <a:off x="1673610" y="5415046"/>
              <a:ext cx="2669790" cy="497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92" name="TextBox 91"/>
          <p:cNvSpPr txBox="1"/>
          <p:nvPr/>
        </p:nvSpPr>
        <p:spPr>
          <a:xfrm>
            <a:off x="8451178" y="6189208"/>
            <a:ext cx="2133598" cy="307777"/>
          </a:xfrm>
          <a:prstGeom prst="rect">
            <a:avLst/>
          </a:prstGeom>
          <a:noFill/>
        </p:spPr>
        <p:txBody>
          <a:bodyPr wrap="square" rtlCol="0">
            <a:spAutoFit/>
          </a:bodyPr>
          <a:lstStyle/>
          <a:p>
            <a:pPr>
              <a:buClr>
                <a:srgbClr val="BC5FBC"/>
              </a:buClr>
              <a:buFont typeface="Wingdings" panose="05000000000000000000" pitchFamily="2" charset="2"/>
              <a:buNone/>
            </a:pPr>
            <a:r>
              <a:rPr lang="en-US" sz="1400" b="1">
                <a:solidFill>
                  <a:schemeClr val="tx1">
                    <a:lumMod val="75000"/>
                    <a:lumOff val="25000"/>
                  </a:schemeClr>
                </a:solidFill>
                <a:latin typeface="Arial"/>
              </a:rPr>
              <a:t>Alternative Energy</a:t>
            </a:r>
          </a:p>
        </p:txBody>
      </p:sp>
      <p:pic>
        <p:nvPicPr>
          <p:cNvPr id="61" name="Picture 60"/>
          <p:cNvPicPr>
            <a:picLocks noChangeAspect="1"/>
          </p:cNvPicPr>
          <p:nvPr/>
        </p:nvPicPr>
        <p:blipFill rotWithShape="1">
          <a:blip r:embed="rId13" cstate="print">
            <a:extLst>
              <a:ext uri="{28A0092B-C50C-407E-A947-70E740481C1C}">
                <a14:useLocalDpi xmlns:a14="http://schemas.microsoft.com/office/drawing/2010/main" val="0"/>
              </a:ext>
            </a:extLst>
          </a:blip>
          <a:srcRect l="33928" t="16266" r="1"/>
          <a:stretch/>
        </p:blipFill>
        <p:spPr>
          <a:xfrm>
            <a:off x="9820931" y="1712173"/>
            <a:ext cx="2047126" cy="1945768"/>
          </a:xfrm>
          <a:prstGeom prst="rect">
            <a:avLst/>
          </a:prstGeom>
          <a:ln>
            <a:noFill/>
          </a:ln>
          <a:effectLst>
            <a:outerShdw blurRad="292100" dist="139700" dir="2700000" algn="tl" rotWithShape="0">
              <a:srgbClr val="333333">
                <a:alpha val="65000"/>
              </a:srgbClr>
            </a:outerShdw>
          </a:effectLst>
        </p:spPr>
      </p:pic>
      <p:pic>
        <p:nvPicPr>
          <p:cNvPr id="24" name="Google Shape;206;p22">
            <a:extLst>
              <a:ext uri="{FF2B5EF4-FFF2-40B4-BE49-F238E27FC236}">
                <a16:creationId xmlns:a16="http://schemas.microsoft.com/office/drawing/2014/main" id="{CC599397-5069-452E-9751-E49A9A247487}"/>
              </a:ext>
            </a:extLst>
          </p:cNvPr>
          <p:cNvPicPr preferRelativeResize="0"/>
          <p:nvPr/>
        </p:nvPicPr>
        <p:blipFill rotWithShape="1">
          <a:blip r:embed="rId14">
            <a:alphaModFix/>
          </a:blip>
          <a:srcRect l="45909" t="25140" r="19715" b="48045"/>
          <a:stretch/>
        </p:blipFill>
        <p:spPr>
          <a:xfrm>
            <a:off x="8467499" y="2881673"/>
            <a:ext cx="1871888" cy="1370704"/>
          </a:xfrm>
          <a:prstGeom prst="rect">
            <a:avLst/>
          </a:prstGeom>
          <a:noFill/>
          <a:ln>
            <a:noFill/>
          </a:ln>
          <a:effectLst>
            <a:outerShdw blurRad="292100" dist="139700" dir="2700000" algn="tl" rotWithShape="0">
              <a:srgbClr val="333333">
                <a:alpha val="64709"/>
              </a:srgbClr>
            </a:outerShdw>
          </a:effectLst>
        </p:spPr>
      </p:pic>
      <p:pic>
        <p:nvPicPr>
          <p:cNvPr id="1026" name="Picture 2">
            <a:extLst>
              <a:ext uri="{FF2B5EF4-FFF2-40B4-BE49-F238E27FC236}">
                <a16:creationId xmlns:a16="http://schemas.microsoft.com/office/drawing/2014/main" id="{F03C3B7A-0073-456A-971A-B17725F8E53F}"/>
              </a:ext>
            </a:extLst>
          </p:cNvPr>
          <p:cNvPicPr>
            <a:picLocks noChangeAspect="1" noChangeArrowheads="1"/>
          </p:cNvPicPr>
          <p:nvPr/>
        </p:nvPicPr>
        <p:blipFill rotWithShape="1">
          <a:blip r:embed="rId15" cstate="print">
            <a:alphaModFix/>
            <a:extLst>
              <a:ext uri="{28A0092B-C50C-407E-A947-70E740481C1C}">
                <a14:useLocalDpi xmlns:a14="http://schemas.microsoft.com/office/drawing/2010/main" val="0"/>
              </a:ext>
            </a:extLst>
          </a:blip>
          <a:srcRect r="370" b="24481"/>
          <a:stretch/>
        </p:blipFill>
        <p:spPr bwMode="auto">
          <a:xfrm>
            <a:off x="8475187" y="4476102"/>
            <a:ext cx="2504786" cy="1704092"/>
          </a:xfrm>
          <a:prstGeom prst="rect">
            <a:avLst/>
          </a:prstGeom>
          <a:noFill/>
          <a:ln>
            <a:noFill/>
          </a:ln>
          <a:effectLst>
            <a:outerShdw blurRad="292100" dist="139700" dir="2700000" algn="tl" rotWithShape="0">
              <a:srgbClr val="333333">
                <a:alpha val="64709"/>
              </a:srgbClr>
            </a:outerShdw>
          </a:effectLst>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7C687BCB-386B-2DAF-0920-EC1E3F3C0B52}"/>
              </a:ext>
            </a:extLst>
          </p:cNvPr>
          <p:cNvPicPr>
            <a:picLocks noChangeAspect="1"/>
          </p:cNvPicPr>
          <p:nvPr/>
        </p:nvPicPr>
        <p:blipFill>
          <a:blip r:embed="rId16">
            <a:alphaModFix/>
          </a:blip>
          <a:stretch>
            <a:fillRect/>
          </a:stretch>
        </p:blipFill>
        <p:spPr>
          <a:xfrm>
            <a:off x="7450335" y="568481"/>
            <a:ext cx="2137064" cy="1996762"/>
          </a:xfrm>
          <a:prstGeom prst="rect">
            <a:avLst/>
          </a:prstGeom>
          <a:noFill/>
          <a:ln>
            <a:noFill/>
          </a:ln>
          <a:effectLst>
            <a:outerShdw blurRad="292100" dist="139700" dir="2700000" algn="tl" rotWithShape="0">
              <a:srgbClr val="333333">
                <a:alpha val="64709"/>
              </a:srgbClr>
            </a:outerShdw>
          </a:effectLst>
        </p:spPr>
      </p:pic>
      <p:sp>
        <p:nvSpPr>
          <p:cNvPr id="7" name="TextBox 6">
            <a:extLst>
              <a:ext uri="{FF2B5EF4-FFF2-40B4-BE49-F238E27FC236}">
                <a16:creationId xmlns:a16="http://schemas.microsoft.com/office/drawing/2014/main" id="{87A1B608-D949-D247-900C-EAABB707903E}"/>
              </a:ext>
            </a:extLst>
          </p:cNvPr>
          <p:cNvSpPr txBox="1"/>
          <p:nvPr/>
        </p:nvSpPr>
        <p:spPr>
          <a:xfrm>
            <a:off x="7370270" y="2557939"/>
            <a:ext cx="2047875" cy="307777"/>
          </a:xfrm>
          <a:prstGeom prst="rect">
            <a:avLst/>
          </a:prstGeom>
          <a:noFill/>
        </p:spPr>
        <p:txBody>
          <a:bodyPr wrap="square" lIns="91440" tIns="45720" rIns="91440" bIns="45720" rtlCol="0" anchor="t">
            <a:spAutoFit/>
          </a:bodyPr>
          <a:lstStyle/>
          <a:p>
            <a:r>
              <a:rPr lang="en-US" sz="1400" b="1">
                <a:solidFill>
                  <a:schemeClr val="tx1">
                    <a:lumMod val="75000"/>
                    <a:lumOff val="25000"/>
                  </a:schemeClr>
                </a:solidFill>
                <a:latin typeface="Arial"/>
              </a:rPr>
              <a:t>US Topo Contours</a:t>
            </a:r>
            <a:endParaRPr lang="en-US">
              <a:solidFill>
                <a:schemeClr val="tx1">
                  <a:lumMod val="75000"/>
                  <a:lumOff val="25000"/>
                </a:schemeClr>
              </a:solidFill>
            </a:endParaRPr>
          </a:p>
        </p:txBody>
      </p:sp>
    </p:spTree>
    <p:extLst>
      <p:ext uri="{BB962C8B-B14F-4D97-AF65-F5344CB8AC3E}">
        <p14:creationId xmlns:p14="http://schemas.microsoft.com/office/powerpoint/2010/main" val="4071262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922267" y="363880"/>
            <a:ext cx="6229349" cy="632222"/>
          </a:xfrm>
          <a:prstGeom prst="rect">
            <a:avLst/>
          </a:prstGeom>
          <a:noFill/>
          <a:ln>
            <a:noFill/>
          </a:ln>
        </p:spPr>
        <p:txBody>
          <a:bodyPr vert="horz" lIns="68569" tIns="68569" rIns="68569" bIns="68569" rtlCol="0" anchor="t" anchorCtr="0">
            <a:noAutofit/>
          </a:bodyPr>
          <a:lstStyle>
            <a:lvl1pPr algn="l" defTabSz="914400" rtl="0" eaLnBrk="1" latinLnBrk="0" hangingPunct="1">
              <a:spcBef>
                <a:spcPts val="0"/>
              </a:spcBef>
              <a:spcAft>
                <a:spcPts val="0"/>
              </a:spcAft>
              <a:buNone/>
              <a:defRPr sz="3600" b="0" kern="1200">
                <a:solidFill>
                  <a:srgbClr val="006F4B"/>
                </a:solidFill>
                <a:latin typeface="+mj-lt"/>
                <a:ea typeface="+mj-ea"/>
                <a:cs typeface="+mj-cs"/>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r>
              <a:rPr lang="en-US" sz="3200" b="1"/>
              <a:t>3DEP Data Quality</a:t>
            </a:r>
          </a:p>
        </p:txBody>
      </p:sp>
      <p:sp>
        <p:nvSpPr>
          <p:cNvPr id="19" name="Text Placeholder 3">
            <a:extLst>
              <a:ext uri="{FF2B5EF4-FFF2-40B4-BE49-F238E27FC236}">
                <a16:creationId xmlns:a16="http://schemas.microsoft.com/office/drawing/2014/main" id="{C509E76A-4859-4BAA-958D-4C2701DD90FE}"/>
              </a:ext>
            </a:extLst>
          </p:cNvPr>
          <p:cNvSpPr txBox="1">
            <a:spLocks/>
          </p:cNvSpPr>
          <p:nvPr/>
        </p:nvSpPr>
        <p:spPr>
          <a:xfrm>
            <a:off x="922915" y="901700"/>
            <a:ext cx="7558959" cy="914137"/>
          </a:xfrm>
          <a:prstGeom prst="rect">
            <a:avLst/>
          </a:prstGeom>
          <a:noFill/>
          <a:ln>
            <a:noFill/>
          </a:ln>
        </p:spPr>
        <p:txBody>
          <a:bodyPr lIns="68569" tIns="68569" rIns="68569" bIns="68569" anchor="t" anchorCtr="0"/>
          <a:lstStyle>
            <a:defPPr marR="0" lvl="0" algn="l" rtl="0">
              <a:lnSpc>
                <a:spcPct val="100000"/>
              </a:lnSpc>
              <a:spcBef>
                <a:spcPts val="0"/>
              </a:spcBef>
              <a:spcAft>
                <a:spcPts val="0"/>
              </a:spcAft>
            </a:defPPr>
            <a:lvl1pPr marL="0" marR="0" lvl="0" indent="0" algn="l" rtl="0">
              <a:lnSpc>
                <a:spcPct val="100000"/>
              </a:lnSpc>
              <a:spcBef>
                <a:spcPts val="2000"/>
              </a:spcBef>
              <a:spcAft>
                <a:spcPts val="0"/>
              </a:spcAft>
              <a:buClr>
                <a:srgbClr val="493A13"/>
              </a:buClr>
              <a:buSzPct val="75000"/>
              <a:buFont typeface="Noto Sans Symbols"/>
              <a:buNone/>
              <a:defRPr sz="2400" b="0" i="0" u="none" strike="noStrike" cap="none">
                <a:solidFill>
                  <a:srgbClr val="493A13"/>
                </a:solidFill>
                <a:latin typeface="Arial"/>
                <a:ea typeface="Arial"/>
                <a:cs typeface="Arial"/>
                <a:sym typeface="Arial"/>
              </a:defRPr>
            </a:lvl1pPr>
            <a:lvl2pPr marL="457200" marR="0" lvl="1" indent="0" algn="l" rtl="0">
              <a:lnSpc>
                <a:spcPct val="100000"/>
              </a:lnSpc>
              <a:spcBef>
                <a:spcPts val="600"/>
              </a:spcBef>
              <a:spcAft>
                <a:spcPts val="0"/>
              </a:spcAft>
              <a:buClr>
                <a:schemeClr val="accent4"/>
              </a:buClr>
              <a:buSzPct val="75000"/>
              <a:buFont typeface="Noto Sans Symbols"/>
              <a:buNone/>
              <a:defRPr sz="1200" b="0" i="0" u="none" strike="noStrike" cap="none">
                <a:solidFill>
                  <a:srgbClr val="595959"/>
                </a:solidFill>
                <a:latin typeface="Arial"/>
                <a:ea typeface="Arial"/>
                <a:cs typeface="Arial"/>
                <a:sym typeface="Arial"/>
              </a:defRPr>
            </a:lvl2pPr>
            <a:lvl3pPr marL="914400" marR="0" lvl="2" indent="0" algn="l" rtl="0">
              <a:lnSpc>
                <a:spcPct val="100000"/>
              </a:lnSpc>
              <a:spcBef>
                <a:spcPts val="600"/>
              </a:spcBef>
              <a:spcAft>
                <a:spcPts val="0"/>
              </a:spcAft>
              <a:buClr>
                <a:srgbClr val="493A13"/>
              </a:buClr>
              <a:buSzPct val="75000"/>
              <a:buFont typeface="Noto Sans Symbols"/>
              <a:buNone/>
              <a:defRPr sz="1000" b="0" i="0" u="none" strike="noStrike" cap="none">
                <a:solidFill>
                  <a:srgbClr val="595959"/>
                </a:solidFill>
                <a:latin typeface="Arial"/>
                <a:ea typeface="Arial"/>
                <a:cs typeface="Arial"/>
                <a:sym typeface="Arial"/>
              </a:defRPr>
            </a:lvl3pPr>
            <a:lvl4pPr marL="1371600" marR="0" lvl="3" indent="0" algn="l" rtl="0">
              <a:lnSpc>
                <a:spcPct val="100000"/>
              </a:lnSpc>
              <a:spcBef>
                <a:spcPts val="600"/>
              </a:spcBef>
              <a:spcAft>
                <a:spcPts val="0"/>
              </a:spcAft>
              <a:buClr>
                <a:schemeClr val="accent4"/>
              </a:buClr>
              <a:buSzPct val="75000"/>
              <a:buFont typeface="Noto Sans Symbols"/>
              <a:buNone/>
              <a:defRPr sz="900" b="0" i="0" u="none" strike="noStrike" cap="none">
                <a:solidFill>
                  <a:srgbClr val="595959"/>
                </a:solidFill>
                <a:latin typeface="Arial"/>
                <a:ea typeface="Arial"/>
                <a:cs typeface="Arial"/>
                <a:sym typeface="Arial"/>
              </a:defRPr>
            </a:lvl4pPr>
            <a:lvl5pPr marL="1828800" marR="0" lvl="4" indent="0" algn="l" rtl="0">
              <a:lnSpc>
                <a:spcPct val="100000"/>
              </a:lnSpc>
              <a:spcBef>
                <a:spcPts val="600"/>
              </a:spcBef>
              <a:spcAft>
                <a:spcPts val="0"/>
              </a:spcAft>
              <a:buClr>
                <a:srgbClr val="493A13"/>
              </a:buClr>
              <a:buSzPct val="75000"/>
              <a:buFont typeface="Noto Sans Symbols"/>
              <a:buNone/>
              <a:defRPr sz="900" b="0" i="0" u="none" strike="noStrike" cap="none">
                <a:solidFill>
                  <a:srgbClr val="595959"/>
                </a:solidFill>
                <a:latin typeface="Arial"/>
                <a:ea typeface="Arial"/>
                <a:cs typeface="Arial"/>
                <a:sym typeface="Arial"/>
              </a:defRPr>
            </a:lvl5pPr>
            <a:lvl6pPr marL="2286000" marR="0" lvl="5" indent="0"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lnSpc>
                <a:spcPct val="100000"/>
              </a:lnSpc>
              <a:spcBef>
                <a:spcPts val="180"/>
              </a:spcBef>
              <a:spcAft>
                <a:spcPts val="0"/>
              </a:spcAft>
              <a:buClr>
                <a:schemeClr val="dk1"/>
              </a:buClr>
              <a:buSzPct val="100000"/>
              <a:buFont typeface="Arial"/>
              <a:buNone/>
              <a:defRPr sz="900" b="0" i="0" u="none" strike="noStrike" cap="none">
                <a:solidFill>
                  <a:schemeClr val="dk1"/>
                </a:solidFill>
                <a:latin typeface="Times New Roman"/>
                <a:ea typeface="Times New Roman"/>
                <a:cs typeface="Times New Roman"/>
                <a:sym typeface="Times New Roman"/>
              </a:defRPr>
            </a:lvl9pPr>
          </a:lstStyle>
          <a:p>
            <a:r>
              <a:rPr lang="en-US" sz="1800"/>
              <a:t>Improves and Enables Applications</a:t>
            </a:r>
          </a:p>
        </p:txBody>
      </p:sp>
      <p:pic>
        <p:nvPicPr>
          <p:cNvPr id="3" name="Picture 2">
            <a:extLst>
              <a:ext uri="{FF2B5EF4-FFF2-40B4-BE49-F238E27FC236}">
                <a16:creationId xmlns:a16="http://schemas.microsoft.com/office/drawing/2014/main" id="{ED9A4E4B-E013-4FA4-A19C-61D890D58A65}"/>
              </a:ext>
            </a:extLst>
          </p:cNvPr>
          <p:cNvPicPr>
            <a:picLocks noChangeAspect="1"/>
          </p:cNvPicPr>
          <p:nvPr/>
        </p:nvPicPr>
        <p:blipFill>
          <a:blip r:embed="rId3"/>
          <a:stretch>
            <a:fillRect/>
          </a:stretch>
        </p:blipFill>
        <p:spPr>
          <a:xfrm>
            <a:off x="3637630" y="4049980"/>
            <a:ext cx="3357134" cy="2221971"/>
          </a:xfrm>
          <a:prstGeom prst="rect">
            <a:avLst/>
          </a:prstGeom>
        </p:spPr>
      </p:pic>
      <p:pic>
        <p:nvPicPr>
          <p:cNvPr id="24" name="Picture 23" descr="A picture containing bed, bedclothes, linedrawing&#10;&#10;Description automatically generated">
            <a:extLst>
              <a:ext uri="{FF2B5EF4-FFF2-40B4-BE49-F238E27FC236}">
                <a16:creationId xmlns:a16="http://schemas.microsoft.com/office/drawing/2014/main" id="{3D15C232-3FF0-4E6F-B95A-A90597ED7CC1}"/>
              </a:ext>
            </a:extLst>
          </p:cNvPr>
          <p:cNvPicPr>
            <a:picLocks noChangeAspect="1"/>
          </p:cNvPicPr>
          <p:nvPr/>
        </p:nvPicPr>
        <p:blipFill>
          <a:blip r:embed="rId4"/>
          <a:stretch>
            <a:fillRect/>
          </a:stretch>
        </p:blipFill>
        <p:spPr>
          <a:xfrm>
            <a:off x="7098737" y="4049979"/>
            <a:ext cx="3357134" cy="2221971"/>
          </a:xfrm>
          <a:prstGeom prst="rect">
            <a:avLst/>
          </a:prstGeom>
        </p:spPr>
      </p:pic>
      <p:sp>
        <p:nvSpPr>
          <p:cNvPr id="25" name="Text Box 5">
            <a:extLst>
              <a:ext uri="{FF2B5EF4-FFF2-40B4-BE49-F238E27FC236}">
                <a16:creationId xmlns:a16="http://schemas.microsoft.com/office/drawing/2014/main" id="{87A3385E-4854-4E40-A261-2A95845EEB6F}"/>
              </a:ext>
            </a:extLst>
          </p:cNvPr>
          <p:cNvSpPr txBox="1">
            <a:spLocks noChangeArrowheads="1"/>
          </p:cNvSpPr>
          <p:nvPr/>
        </p:nvSpPr>
        <p:spPr bwMode="auto">
          <a:xfrm>
            <a:off x="4003558" y="6125050"/>
            <a:ext cx="2625279" cy="276999"/>
          </a:xfrm>
          <a:prstGeom prst="rect">
            <a:avLst/>
          </a:prstGeom>
          <a:solidFill>
            <a:schemeClr val="tx1">
              <a:lumMod val="65000"/>
              <a:lumOff val="35000"/>
            </a:schemeClr>
          </a:solidFill>
          <a:ln w="9525">
            <a:noFill/>
            <a:miter lim="800000"/>
            <a:headEnd/>
            <a:tailEnd/>
          </a:ln>
          <a:effectLst>
            <a:outerShdw blurRad="50800" dist="38100" dir="2700000" algn="tl" rotWithShape="0">
              <a:schemeClr val="bg1">
                <a:lumMod val="50000"/>
                <a:alpha val="40000"/>
              </a:schemeClr>
            </a:outerShdw>
          </a:effectLst>
        </p:spPr>
        <p:txBody>
          <a:bodyPr wrap="square">
            <a:spAutoFit/>
          </a:bodyPr>
          <a:lstStyle/>
          <a:p>
            <a:pPr algn="ctr" fontAlgn="base">
              <a:spcBef>
                <a:spcPct val="20000"/>
              </a:spcBef>
              <a:spcAft>
                <a:spcPct val="0"/>
              </a:spcAft>
              <a:buClr>
                <a:srgbClr val="BC5FBC"/>
              </a:buClr>
              <a:buSzPct val="110000"/>
              <a:buFont typeface="Wingdings" panose="05000000000000000000" pitchFamily="2" charset="2"/>
              <a:buNone/>
              <a:defRPr/>
            </a:pPr>
            <a:r>
              <a:rPr lang="en-US" sz="1200" b="1">
                <a:solidFill>
                  <a:prstClr val="white"/>
                </a:solidFill>
              </a:rPr>
              <a:t>60 meter resolution (Alaska)</a:t>
            </a:r>
          </a:p>
        </p:txBody>
      </p:sp>
      <p:sp>
        <p:nvSpPr>
          <p:cNvPr id="26" name="Text Box 5">
            <a:extLst>
              <a:ext uri="{FF2B5EF4-FFF2-40B4-BE49-F238E27FC236}">
                <a16:creationId xmlns:a16="http://schemas.microsoft.com/office/drawing/2014/main" id="{CFBF429C-8B15-428B-A5C4-9818137A250A}"/>
              </a:ext>
            </a:extLst>
          </p:cNvPr>
          <p:cNvSpPr txBox="1">
            <a:spLocks noChangeArrowheads="1"/>
          </p:cNvSpPr>
          <p:nvPr/>
        </p:nvSpPr>
        <p:spPr bwMode="auto">
          <a:xfrm>
            <a:off x="7583251" y="6125050"/>
            <a:ext cx="2625279" cy="276999"/>
          </a:xfrm>
          <a:prstGeom prst="rect">
            <a:avLst/>
          </a:prstGeom>
          <a:solidFill>
            <a:schemeClr val="tx1">
              <a:lumMod val="65000"/>
              <a:lumOff val="35000"/>
            </a:schemeClr>
          </a:solidFill>
          <a:ln w="9525">
            <a:noFill/>
            <a:miter lim="800000"/>
            <a:headEnd/>
            <a:tailEnd/>
          </a:ln>
          <a:effectLst>
            <a:outerShdw blurRad="50800" dist="38100" dir="2700000" algn="tl" rotWithShape="0">
              <a:schemeClr val="bg1">
                <a:lumMod val="50000"/>
                <a:alpha val="40000"/>
              </a:schemeClr>
            </a:outerShdw>
          </a:effectLst>
        </p:spPr>
        <p:txBody>
          <a:bodyPr wrap="square">
            <a:spAutoFit/>
          </a:bodyPr>
          <a:lstStyle/>
          <a:p>
            <a:pPr algn="ctr" fontAlgn="base">
              <a:spcBef>
                <a:spcPct val="20000"/>
              </a:spcBef>
              <a:spcAft>
                <a:spcPct val="0"/>
              </a:spcAft>
              <a:buClr>
                <a:srgbClr val="BC5FBC"/>
              </a:buClr>
              <a:buSzPct val="110000"/>
              <a:buFont typeface="Wingdings" panose="05000000000000000000" pitchFamily="2" charset="2"/>
              <a:buNone/>
              <a:defRPr/>
            </a:pPr>
            <a:r>
              <a:rPr lang="en-US" sz="1200" b="1">
                <a:solidFill>
                  <a:prstClr val="white"/>
                </a:solidFill>
              </a:rPr>
              <a:t>5 meter resolution (Alaska)</a:t>
            </a:r>
          </a:p>
        </p:txBody>
      </p:sp>
      <p:grpSp>
        <p:nvGrpSpPr>
          <p:cNvPr id="20" name="Shape 163">
            <a:extLst>
              <a:ext uri="{FF2B5EF4-FFF2-40B4-BE49-F238E27FC236}">
                <a16:creationId xmlns:a16="http://schemas.microsoft.com/office/drawing/2014/main" id="{5F0014D6-74C9-440B-BD6B-0D96EE8FAC0D}"/>
              </a:ext>
            </a:extLst>
          </p:cNvPr>
          <p:cNvGrpSpPr/>
          <p:nvPr/>
        </p:nvGrpSpPr>
        <p:grpSpPr>
          <a:xfrm>
            <a:off x="7467785" y="1411589"/>
            <a:ext cx="3220630" cy="2476951"/>
            <a:chOff x="533400" y="381000"/>
            <a:chExt cx="4079699" cy="2710799"/>
          </a:xfrm>
        </p:grpSpPr>
        <p:pic>
          <p:nvPicPr>
            <p:cNvPr id="21" name="Shape 164">
              <a:extLst>
                <a:ext uri="{FF2B5EF4-FFF2-40B4-BE49-F238E27FC236}">
                  <a16:creationId xmlns:a16="http://schemas.microsoft.com/office/drawing/2014/main" id="{FC800ABA-2A00-4433-A699-0D05E4B3286A}"/>
                </a:ext>
              </a:extLst>
            </p:cNvPr>
            <p:cNvPicPr preferRelativeResize="0"/>
            <p:nvPr/>
          </p:nvPicPr>
          <p:blipFill rotWithShape="1">
            <a:blip r:embed="rId5">
              <a:alphaModFix/>
            </a:blip>
            <a:srcRect/>
            <a:stretch/>
          </p:blipFill>
          <p:spPr>
            <a:xfrm>
              <a:off x="533400" y="381000"/>
              <a:ext cx="4079699" cy="2710799"/>
            </a:xfrm>
            <a:prstGeom prst="rect">
              <a:avLst/>
            </a:prstGeom>
            <a:noFill/>
            <a:ln>
              <a:noFill/>
            </a:ln>
          </p:spPr>
        </p:pic>
        <p:sp>
          <p:nvSpPr>
            <p:cNvPr id="22" name="Shape 165">
              <a:extLst>
                <a:ext uri="{FF2B5EF4-FFF2-40B4-BE49-F238E27FC236}">
                  <a16:creationId xmlns:a16="http://schemas.microsoft.com/office/drawing/2014/main" id="{F6E798ED-2DC0-4BFC-BDE0-3CD50E64DCC3}"/>
                </a:ext>
              </a:extLst>
            </p:cNvPr>
            <p:cNvSpPr txBox="1"/>
            <p:nvPr/>
          </p:nvSpPr>
          <p:spPr>
            <a:xfrm>
              <a:off x="1400301" y="397200"/>
              <a:ext cx="2373532" cy="369299"/>
            </a:xfrm>
            <a:prstGeom prst="rect">
              <a:avLst/>
            </a:prstGeom>
            <a:noFill/>
            <a:ln>
              <a:noFill/>
            </a:ln>
          </p:spPr>
          <p:txBody>
            <a:bodyPr lIns="68569" tIns="34275" rIns="68569" bIns="34275" anchor="t" anchorCtr="0">
              <a:noAutofit/>
            </a:bodyPr>
            <a:lstStyle/>
            <a:p>
              <a:pPr>
                <a:buSzPct val="25000"/>
              </a:pPr>
              <a:r>
                <a:rPr lang="en-US" b="1">
                  <a:solidFill>
                    <a:srgbClr val="FFFFFF"/>
                  </a:solidFill>
                  <a:latin typeface="Calibri"/>
                  <a:ea typeface="Calibri"/>
                  <a:cs typeface="Calibri"/>
                  <a:sym typeface="Calibri"/>
                </a:rPr>
                <a:t>1 meter resolution</a:t>
              </a:r>
            </a:p>
          </p:txBody>
        </p:sp>
      </p:grpSp>
      <p:grpSp>
        <p:nvGrpSpPr>
          <p:cNvPr id="23" name="Shape 166">
            <a:extLst>
              <a:ext uri="{FF2B5EF4-FFF2-40B4-BE49-F238E27FC236}">
                <a16:creationId xmlns:a16="http://schemas.microsoft.com/office/drawing/2014/main" id="{71F2878B-F643-4010-BA4B-B60096B20CAE}"/>
              </a:ext>
            </a:extLst>
          </p:cNvPr>
          <p:cNvGrpSpPr/>
          <p:nvPr/>
        </p:nvGrpSpPr>
        <p:grpSpPr>
          <a:xfrm>
            <a:off x="4198338" y="1411589"/>
            <a:ext cx="3215894" cy="2476951"/>
            <a:chOff x="4876800" y="381239"/>
            <a:chExt cx="4073700" cy="2710799"/>
          </a:xfrm>
        </p:grpSpPr>
        <p:pic>
          <p:nvPicPr>
            <p:cNvPr id="27" name="Shape 167">
              <a:extLst>
                <a:ext uri="{FF2B5EF4-FFF2-40B4-BE49-F238E27FC236}">
                  <a16:creationId xmlns:a16="http://schemas.microsoft.com/office/drawing/2014/main" id="{9108D786-1B9D-446C-A224-281133137CA5}"/>
                </a:ext>
              </a:extLst>
            </p:cNvPr>
            <p:cNvPicPr preferRelativeResize="0"/>
            <p:nvPr/>
          </p:nvPicPr>
          <p:blipFill rotWithShape="1">
            <a:blip r:embed="rId6">
              <a:alphaModFix/>
            </a:blip>
            <a:srcRect/>
            <a:stretch/>
          </p:blipFill>
          <p:spPr>
            <a:xfrm>
              <a:off x="4876800" y="396239"/>
              <a:ext cx="4073700" cy="2695799"/>
            </a:xfrm>
            <a:prstGeom prst="rect">
              <a:avLst/>
            </a:prstGeom>
            <a:noFill/>
            <a:ln>
              <a:noFill/>
            </a:ln>
          </p:spPr>
        </p:pic>
        <p:sp>
          <p:nvSpPr>
            <p:cNvPr id="28" name="Shape 168">
              <a:extLst>
                <a:ext uri="{FF2B5EF4-FFF2-40B4-BE49-F238E27FC236}">
                  <a16:creationId xmlns:a16="http://schemas.microsoft.com/office/drawing/2014/main" id="{7F9D1A6D-AE89-474D-926E-19992C57951A}"/>
                </a:ext>
              </a:extLst>
            </p:cNvPr>
            <p:cNvSpPr txBox="1"/>
            <p:nvPr/>
          </p:nvSpPr>
          <p:spPr>
            <a:xfrm>
              <a:off x="5743701" y="381239"/>
              <a:ext cx="2395064" cy="369299"/>
            </a:xfrm>
            <a:prstGeom prst="rect">
              <a:avLst/>
            </a:prstGeom>
            <a:noFill/>
            <a:ln>
              <a:noFill/>
            </a:ln>
          </p:spPr>
          <p:txBody>
            <a:bodyPr lIns="68569" tIns="34275" rIns="68569" bIns="34275" anchor="t" anchorCtr="0">
              <a:noAutofit/>
            </a:bodyPr>
            <a:lstStyle/>
            <a:p>
              <a:pPr>
                <a:buSzPct val="25000"/>
              </a:pPr>
              <a:r>
                <a:rPr lang="en-US" b="1">
                  <a:solidFill>
                    <a:srgbClr val="FFFFFF"/>
                  </a:solidFill>
                  <a:latin typeface="Calibri"/>
                  <a:ea typeface="Calibri"/>
                  <a:cs typeface="Calibri"/>
                  <a:sym typeface="Calibri"/>
                </a:rPr>
                <a:t>10 meter resolution</a:t>
              </a:r>
            </a:p>
          </p:txBody>
        </p:sp>
      </p:grpSp>
      <p:grpSp>
        <p:nvGrpSpPr>
          <p:cNvPr id="29" name="Shape 172">
            <a:extLst>
              <a:ext uri="{FF2B5EF4-FFF2-40B4-BE49-F238E27FC236}">
                <a16:creationId xmlns:a16="http://schemas.microsoft.com/office/drawing/2014/main" id="{73525C8E-22ED-4471-916E-71D330F23FF0}"/>
              </a:ext>
            </a:extLst>
          </p:cNvPr>
          <p:cNvGrpSpPr/>
          <p:nvPr/>
        </p:nvGrpSpPr>
        <p:grpSpPr>
          <a:xfrm>
            <a:off x="922915" y="1425647"/>
            <a:ext cx="3221577" cy="2462148"/>
            <a:chOff x="4876801" y="3401544"/>
            <a:chExt cx="4080899" cy="2694599"/>
          </a:xfrm>
        </p:grpSpPr>
        <p:pic>
          <p:nvPicPr>
            <p:cNvPr id="30" name="Shape 173">
              <a:extLst>
                <a:ext uri="{FF2B5EF4-FFF2-40B4-BE49-F238E27FC236}">
                  <a16:creationId xmlns:a16="http://schemas.microsoft.com/office/drawing/2014/main" id="{9D5BE787-FBE5-4A21-BEAF-0617DCA9EB49}"/>
                </a:ext>
              </a:extLst>
            </p:cNvPr>
            <p:cNvPicPr preferRelativeResize="0"/>
            <p:nvPr/>
          </p:nvPicPr>
          <p:blipFill rotWithShape="1">
            <a:blip r:embed="rId7">
              <a:alphaModFix/>
            </a:blip>
            <a:srcRect/>
            <a:stretch/>
          </p:blipFill>
          <p:spPr>
            <a:xfrm>
              <a:off x="4876801" y="3401544"/>
              <a:ext cx="4080899" cy="2694599"/>
            </a:xfrm>
            <a:prstGeom prst="rect">
              <a:avLst/>
            </a:prstGeom>
            <a:noFill/>
            <a:ln>
              <a:noFill/>
            </a:ln>
          </p:spPr>
        </p:pic>
        <p:sp>
          <p:nvSpPr>
            <p:cNvPr id="31" name="Shape 174">
              <a:extLst>
                <a:ext uri="{FF2B5EF4-FFF2-40B4-BE49-F238E27FC236}">
                  <a16:creationId xmlns:a16="http://schemas.microsoft.com/office/drawing/2014/main" id="{534D54E6-C671-4CDE-8CFE-7AF96D6D7443}"/>
                </a:ext>
              </a:extLst>
            </p:cNvPr>
            <p:cNvSpPr txBox="1"/>
            <p:nvPr/>
          </p:nvSpPr>
          <p:spPr>
            <a:xfrm>
              <a:off x="5789220" y="3401544"/>
              <a:ext cx="2256060" cy="369299"/>
            </a:xfrm>
            <a:prstGeom prst="rect">
              <a:avLst/>
            </a:prstGeom>
            <a:noFill/>
            <a:ln>
              <a:noFill/>
            </a:ln>
          </p:spPr>
          <p:txBody>
            <a:bodyPr lIns="68569" tIns="34275" rIns="68569" bIns="34275" anchor="t" anchorCtr="0">
              <a:noAutofit/>
            </a:bodyPr>
            <a:lstStyle/>
            <a:p>
              <a:pPr>
                <a:buSzPct val="25000"/>
              </a:pPr>
              <a:r>
                <a:rPr lang="en-US" b="1">
                  <a:solidFill>
                    <a:srgbClr val="FFFFFF"/>
                  </a:solidFill>
                  <a:latin typeface="Calibri"/>
                  <a:ea typeface="Calibri"/>
                  <a:cs typeface="Calibri"/>
                  <a:sym typeface="Calibri"/>
                </a:rPr>
                <a:t>30 meter resolution</a:t>
              </a:r>
            </a:p>
          </p:txBody>
        </p:sp>
      </p:grpSp>
    </p:spTree>
    <p:extLst>
      <p:ext uri="{BB962C8B-B14F-4D97-AF65-F5344CB8AC3E}">
        <p14:creationId xmlns:p14="http://schemas.microsoft.com/office/powerpoint/2010/main" val="3433805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22AD8-117A-4A48-A6CA-8899C272547B}"/>
              </a:ext>
            </a:extLst>
          </p:cNvPr>
          <p:cNvSpPr>
            <a:spLocks noGrp="1"/>
          </p:cNvSpPr>
          <p:nvPr>
            <p:ph type="title"/>
          </p:nvPr>
        </p:nvSpPr>
        <p:spPr>
          <a:xfrm>
            <a:off x="314229" y="769724"/>
            <a:ext cx="7556312" cy="612639"/>
          </a:xfrm>
        </p:spPr>
        <p:txBody>
          <a:bodyPr/>
          <a:lstStyle/>
          <a:p>
            <a:r>
              <a:rPr lang="en-US" sz="3200" b="1"/>
              <a:t>3DEP Status</a:t>
            </a:r>
          </a:p>
        </p:txBody>
      </p:sp>
      <p:sp>
        <p:nvSpPr>
          <p:cNvPr id="4" name="TextBox 3">
            <a:extLst>
              <a:ext uri="{FF2B5EF4-FFF2-40B4-BE49-F238E27FC236}">
                <a16:creationId xmlns:a16="http://schemas.microsoft.com/office/drawing/2014/main" id="{677FC9BF-68CF-4222-97CA-6F790F98EAA4}"/>
              </a:ext>
            </a:extLst>
          </p:cNvPr>
          <p:cNvSpPr txBox="1"/>
          <p:nvPr/>
        </p:nvSpPr>
        <p:spPr>
          <a:xfrm>
            <a:off x="314229" y="2901132"/>
            <a:ext cx="3410360" cy="369332"/>
          </a:xfrm>
          <a:prstGeom prst="rect">
            <a:avLst/>
          </a:prstGeom>
          <a:noFill/>
        </p:spPr>
        <p:txBody>
          <a:bodyPr wrap="square" rtlCol="0">
            <a:spAutoFit/>
          </a:bodyPr>
          <a:lstStyle/>
          <a:p>
            <a:r>
              <a:rPr lang="en-US" dirty="0">
                <a:solidFill>
                  <a:srgbClr val="0000FF"/>
                </a:solidFill>
                <a:latin typeface="+mj-lt"/>
                <a:hlinkClick r:id="rId3">
                  <a:extLst>
                    <a:ext uri="{A12FA001-AC4F-418D-AE19-62706E023703}">
                      <ahyp:hlinkClr xmlns:ahyp="http://schemas.microsoft.com/office/drawing/2018/hyperlinkcolor" val="tx"/>
                    </a:ext>
                  </a:extLst>
                </a:hlinkClick>
              </a:rPr>
              <a:t>usgs.gov/3DEP</a:t>
            </a:r>
            <a:endParaRPr lang="en-US" dirty="0">
              <a:solidFill>
                <a:srgbClr val="0000FF"/>
              </a:solidFill>
              <a:latin typeface="+mj-lt"/>
            </a:endParaRPr>
          </a:p>
        </p:txBody>
      </p:sp>
      <p:pic>
        <p:nvPicPr>
          <p:cNvPr id="6" name="Picture 5">
            <a:extLst>
              <a:ext uri="{FF2B5EF4-FFF2-40B4-BE49-F238E27FC236}">
                <a16:creationId xmlns:a16="http://schemas.microsoft.com/office/drawing/2014/main" id="{5A1F4136-07D3-45FF-9EC6-1135DEA9E94D}"/>
              </a:ext>
            </a:extLst>
          </p:cNvPr>
          <p:cNvPicPr>
            <a:picLocks noChangeAspect="1"/>
          </p:cNvPicPr>
          <p:nvPr/>
        </p:nvPicPr>
        <p:blipFill>
          <a:blip r:embed="rId4"/>
          <a:srcRect/>
          <a:stretch/>
        </p:blipFill>
        <p:spPr>
          <a:xfrm>
            <a:off x="3689001" y="279774"/>
            <a:ext cx="8105850" cy="6263611"/>
          </a:xfrm>
          <a:prstGeom prst="rect">
            <a:avLst/>
          </a:prstGeom>
        </p:spPr>
      </p:pic>
    </p:spTree>
    <p:extLst>
      <p:ext uri="{BB962C8B-B14F-4D97-AF65-F5344CB8AC3E}">
        <p14:creationId xmlns:p14="http://schemas.microsoft.com/office/powerpoint/2010/main" val="39863490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3|9.8"/>
</p:tagLst>
</file>

<file path=ppt/theme/theme1.xml><?xml version="1.0" encoding="utf-8"?>
<a:theme xmlns:a="http://schemas.openxmlformats.org/drawingml/2006/main" name="3_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A9DE233A30CB4EAECD318FD55378CC" ma:contentTypeVersion="2" ma:contentTypeDescription="Create a new document." ma:contentTypeScope="" ma:versionID="9f752f3a466ac2dc7a18fa4386daf923">
  <xsd:schema xmlns:xsd="http://www.w3.org/2001/XMLSchema" xmlns:xs="http://www.w3.org/2001/XMLSchema" xmlns:p="http://schemas.microsoft.com/office/2006/metadata/properties" xmlns:ns2="65146633-a755-433a-aacb-5024b6511b89" targetNamespace="http://schemas.microsoft.com/office/2006/metadata/properties" ma:root="true" ma:fieldsID="521a735da44fb6252da3e7665aa756f9" ns2:_="">
    <xsd:import namespace="65146633-a755-433a-aacb-5024b6511b89"/>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146633-a755-433a-aacb-5024b6511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4E02C6D-3C45-47C7-A124-2ED8051F1901}">
  <ds:schemaRefs>
    <ds:schemaRef ds:uri="65146633-a755-433a-aacb-5024b6511b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B482662-BD5A-4A63-8D64-26D9A11CA66A}">
  <ds:schemaRefs>
    <ds:schemaRef ds:uri="http://schemas.microsoft.com/sharepoint/v3/contenttype/forms"/>
  </ds:schemaRefs>
</ds:datastoreItem>
</file>

<file path=customXml/itemProps3.xml><?xml version="1.0" encoding="utf-8"?>
<ds:datastoreItem xmlns:ds="http://schemas.openxmlformats.org/officeDocument/2006/customXml" ds:itemID="{FECBA4F6-1CEE-42F6-82E4-B24AF809B930}">
  <ds:schemaRefs>
    <ds:schemaRef ds:uri="65146633-a755-433a-aacb-5024b6511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Capital.thmx</Template>
  <TotalTime>8985</TotalTime>
  <Words>3670</Words>
  <Application>Microsoft Office PowerPoint</Application>
  <PresentationFormat>Widescreen</PresentationFormat>
  <Paragraphs>318</Paragraphs>
  <Slides>27</Slides>
  <Notes>27</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8" baseType="lpstr">
      <vt:lpstr>Arial</vt:lpstr>
      <vt:lpstr>Calibri</vt:lpstr>
      <vt:lpstr>Franklin Gothic Medium</vt:lpstr>
      <vt:lpstr>Gill Sans Nova</vt:lpstr>
      <vt:lpstr>Noto Sans Symbols</vt:lpstr>
      <vt:lpstr>Tahoma</vt:lpstr>
      <vt:lpstr>Times New Roman</vt:lpstr>
      <vt:lpstr>Wingdings</vt:lpstr>
      <vt:lpstr>Wingdings,Sans-Serif</vt:lpstr>
      <vt:lpstr>3_Advantage</vt:lpstr>
      <vt:lpstr>Image</vt:lpstr>
      <vt:lpstr> The National Map (TNM) – Your Source for Topographic Information</vt:lpstr>
      <vt:lpstr>PowerPoint Presentation</vt:lpstr>
      <vt:lpstr>The National Map</vt:lpstr>
      <vt:lpstr>The National Map Liaisons</vt:lpstr>
      <vt:lpstr>Topographic Data</vt:lpstr>
      <vt:lpstr>PowerPoint Presentation</vt:lpstr>
      <vt:lpstr>3D Elevation Program (3DEP)</vt:lpstr>
      <vt:lpstr>PowerPoint Presentation</vt:lpstr>
      <vt:lpstr>3DEP Status</vt:lpstr>
      <vt:lpstr>Previous Approach to National Hydrography Datasets</vt:lpstr>
      <vt:lpstr>PowerPoint Presentation</vt:lpstr>
      <vt:lpstr>PowerPoint Presentation</vt:lpstr>
      <vt:lpstr>The National Map Products and Services</vt:lpstr>
      <vt:lpstr>The National Map Viewer</vt:lpstr>
      <vt:lpstr>TNM Download Application</vt:lpstr>
      <vt:lpstr>National Map Services List</vt:lpstr>
      <vt:lpstr>3DEP LidarExplorer</vt:lpstr>
      <vt:lpstr>3DEP Lidar Explorer</vt:lpstr>
      <vt:lpstr>3DEP Point Cloud as Amazon Public Dataset</vt:lpstr>
      <vt:lpstr>Cartographic Products: US Topo, Historical &amp; topoBuilder</vt:lpstr>
      <vt:lpstr>US Topo - www.usgs.gov/USTopo</vt:lpstr>
      <vt:lpstr>Historical Topographic Map Collection</vt:lpstr>
      <vt:lpstr>PowerPoint Presentation</vt:lpstr>
      <vt:lpstr>PowerPoint Presentation</vt:lpstr>
      <vt:lpstr>PowerPoint Presentation</vt:lpstr>
      <vt:lpstr>National Map Training Videos</vt:lpstr>
      <vt:lpstr>Thank you!</vt:lpstr>
    </vt:vector>
  </TitlesOfParts>
  <Company>Blix Creative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Product &amp; Services Positioning Strategy</dc:title>
  <dc:creator>Office 2004 Test Drive User</dc:creator>
  <cp:lastModifiedBy>DeVaughan, Claire</cp:lastModifiedBy>
  <cp:revision>4</cp:revision>
  <cp:lastPrinted>2012-01-13T01:03:29Z</cp:lastPrinted>
  <dcterms:created xsi:type="dcterms:W3CDTF">2014-04-17T20:36:45Z</dcterms:created>
  <dcterms:modified xsi:type="dcterms:W3CDTF">2023-09-29T15:33:04Z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0x010100D9A9DE233A30CB4EAECD318FD55378CC</vt:lpwstr>
  </property>
  <property fmtid="{D5CDD505-2E9C-101B-9397-08002B2CF9AE}" pid="3" name="_dlc_DocIdItemGuid">
    <vt:lpwstr>5517e0fa-b6ff-4af3-834c-7fcb6f3b8b6f</vt:lpwstr>
  </property>
</Properties>
</file>