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F9C"/>
    <a:srgbClr val="C34E45"/>
    <a:srgbClr val="A6A5A5"/>
    <a:srgbClr val="1B1C1C"/>
    <a:srgbClr val="20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F42A0-74F5-CF48-B3B6-CBEC3A9819B6}" v="14" dt="2022-12-07T05:33:59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4735-9952-48EF-97B8-441E71966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49A3-F554-4F04-AF81-245E63B8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A4E5-4448-4592-BA25-7A0EC80D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18B8-B5B6-4F62-8940-E281437D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4C0FC-05E3-4E24-A07E-7F3260E7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1311-B58E-4293-A6A6-323F7E4F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21ACF-1CD9-4E93-99D3-11822FDE6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3BE8E-9593-4FE7-B7E9-F6E65352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FC33-A168-4CBF-B517-40EF0F24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28037-388C-4278-AB40-1A41ABFC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2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BF4B2-E81E-4E3F-B5E9-4E2535D60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5B79F-AF9E-405C-B09F-88D79458D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33A8-74FF-4EFF-BD68-73201310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B92B-C6F0-4264-80E0-E217EBF2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F37A-968C-4ADF-8B23-1B25240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F5F1-54DF-464B-9C4D-392AA42F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124-040D-4662-85F3-D43475B8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A8D7-F2F2-491B-8F37-F56E8836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A6BA8-77A3-411F-B7F6-C480E614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122D8-78A0-41D8-AC23-26A5F998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CE43-D474-44E5-840E-8C08C053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69597-92C7-485C-A603-CA900AC6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F0C1-5C48-45BC-B121-FBA6BC79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954F-AF14-4A34-A015-7FA2B4D0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8AF0A-0A31-486E-98A4-38C7A735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8869-FBC4-42ED-8AFC-C26B32E1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9B34-D9CB-4FBD-9F55-2AB196C5F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9BF6-8F56-4DF6-BCBA-F1807FB81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2EDD5-9A30-4C25-9290-7B648205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F4D67-C20B-4448-89C7-80FDBFEC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413EB-D75D-4D6C-A106-8B418E3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4057-544E-4E13-B839-DEE32567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C4E6D-1C80-4350-90AC-40C50C7A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B2B3-6830-406F-ADC1-E7B2AC29B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39002-4A18-49CE-97F0-D42F11A80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433DE-D153-4A62-A929-CC24D0BD9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31673-C292-4C4D-804F-1C6D631B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F0514-F339-467A-A613-D9718E14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1E755-3FED-484A-951B-03796C0A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73AA-8E0E-4D3D-969E-EA0EAF16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31CB1-B1E6-4037-8547-08C50941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E9B25-52B0-4B06-AE7A-2F4529FE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144B9-38D8-4B17-B780-C7B0A340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0BAEE-4382-40E3-BED1-ACED291B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909C8-F6FF-4505-93D6-C569BA4D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8EEE-26B6-47BA-B8B1-BC25AC1B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27DC-95F0-4658-B9A4-FA8D213A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4E4F-689B-40B1-A8BF-031AFBC0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5B53F-0650-40F8-A71F-615DB2016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D2B6-793C-4778-AF5F-5A803442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74E74-B135-4C8A-ABD3-00338C36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4F71-392B-454D-82A0-DC29BE05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AEEC-E54B-4194-B452-B85B88DE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8B022-C45F-47FA-9892-24B138195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57335-2825-4926-A498-48D96BF49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A95B3-CA14-4128-A6C7-7341555B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EBE08-3494-465E-A5D6-37709377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54E84-C99A-4959-887D-49B72E70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F8D2F-76BD-4830-B256-D2192D57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C5EF3-C0ED-4044-8529-215EA97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B8C7F-9370-4188-96A3-F5FAAD8B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40F2-415A-4FD1-B16E-4380D33223B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FDA1-54A7-4FDC-B79B-48D2173DB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94129-C112-4E21-9A74-2C4C9541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38F0-85E3-4A7D-AC4A-A7249830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infomaptic.com/" TargetMode="External"/><Relationship Id="rId2" Type="http://schemas.openxmlformats.org/officeDocument/2006/relationships/hyperlink" Target="http://storymap.dymaptic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EF5D321-AC09-4FA5-8C4E-85F7AF9C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593" y="-84083"/>
            <a:ext cx="12436072" cy="699529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6CA7D2E-6D6E-4D01-A758-F9DCBFABF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1" y="-100714"/>
            <a:ext cx="12436071" cy="6995290"/>
          </a:xfrm>
          <a:prstGeom prst="rect">
            <a:avLst/>
          </a:prstGeom>
        </p:spPr>
      </p:pic>
      <p:sp>
        <p:nvSpPr>
          <p:cNvPr id="8" name="Google Shape;395;p38">
            <a:extLst>
              <a:ext uri="{FF2B5EF4-FFF2-40B4-BE49-F238E27FC236}">
                <a16:creationId xmlns:a16="http://schemas.microsoft.com/office/drawing/2014/main" id="{A62E37A9-F9AA-4A71-B0B6-453F49A07D0A}"/>
              </a:ext>
            </a:extLst>
          </p:cNvPr>
          <p:cNvSpPr/>
          <p:nvPr/>
        </p:nvSpPr>
        <p:spPr>
          <a:xfrm rot="5400000">
            <a:off x="2954658" y="2522871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0D8D800-4AA7-4D51-A160-48CD75BC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5" y="269442"/>
            <a:ext cx="2039805" cy="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939A0-8D0C-40C3-B5E8-0AA471704BFD}"/>
              </a:ext>
            </a:extLst>
          </p:cNvPr>
          <p:cNvSpPr txBox="1"/>
          <p:nvPr/>
        </p:nvSpPr>
        <p:spPr>
          <a:xfrm>
            <a:off x="1846510" y="2337058"/>
            <a:ext cx="4378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0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Infomaptic</a:t>
            </a:r>
            <a:endParaRPr lang="en-US" sz="66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6F581-BEB6-4A0E-8425-724506546F61}"/>
              </a:ext>
            </a:extLst>
          </p:cNvPr>
          <p:cNvSpPr txBox="1"/>
          <p:nvPr/>
        </p:nvSpPr>
        <p:spPr>
          <a:xfrm>
            <a:off x="1985958" y="3795793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badi Extra Light" panose="020B0604020202020204" pitchFamily="34" charset="0"/>
              </a:rPr>
              <a:t>Christopher Moravec, CTO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6C303E-F40E-470F-87B2-7DFAD7A3D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44" y="6068730"/>
            <a:ext cx="1684588" cy="903866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713B3-896D-4A3B-A4B2-E8247D24F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6087841"/>
            <a:ext cx="2448330" cy="865643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6C1FAA2-B0E6-4A38-836A-26465C0CB4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" y="6282037"/>
            <a:ext cx="2255520" cy="575963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31011E7-03B4-4297-A9BB-18FB995CE7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73" y="6258331"/>
            <a:ext cx="932800" cy="5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1ABAA9-EC58-4E3B-9CEA-D32BB67764F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7DCB5-4D8E-4353-A32C-73E0BAEAB995}"/>
              </a:ext>
            </a:extLst>
          </p:cNvPr>
          <p:cNvSpPr txBox="1"/>
          <p:nvPr/>
        </p:nvSpPr>
        <p:spPr>
          <a:xfrm>
            <a:off x="662491" y="2403465"/>
            <a:ext cx="3991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 Overview</a:t>
            </a:r>
            <a:endParaRPr lang="en-US" sz="2000" b="0" i="0" dirty="0">
              <a:solidFill>
                <a:schemeClr val="bg1"/>
              </a:solidFill>
              <a:effectLst/>
              <a:latin typeface="Abadi Extra Light" panose="020B0204020104020204" pitchFamily="34" charset="0"/>
            </a:endParaRPr>
          </a:p>
          <a:p>
            <a:endParaRPr lang="en-US" sz="2000" b="0" i="0" dirty="0">
              <a:solidFill>
                <a:schemeClr val="bg1"/>
              </a:solidFill>
              <a:effectLst/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Infomaptic Demo</a:t>
            </a:r>
            <a:endParaRPr lang="en-US" sz="2000" b="0" i="0" dirty="0">
              <a:solidFill>
                <a:schemeClr val="bg1"/>
              </a:solidFill>
              <a:effectLst/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A33CBD-2684-4D9B-BA28-9D86CAE5465A}"/>
              </a:ext>
            </a:extLst>
          </p:cNvPr>
          <p:cNvSpPr txBox="1"/>
          <p:nvPr/>
        </p:nvSpPr>
        <p:spPr>
          <a:xfrm>
            <a:off x="245404" y="611089"/>
            <a:ext cx="5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Custom GIS Solutions for your Business</a:t>
            </a:r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4A0350-BCA6-4D33-8BAE-403758787B9F}"/>
              </a:ext>
            </a:extLst>
          </p:cNvPr>
          <p:cNvSpPr/>
          <p:nvPr/>
        </p:nvSpPr>
        <p:spPr>
          <a:xfrm>
            <a:off x="0" y="1494049"/>
            <a:ext cx="3287730" cy="71675"/>
          </a:xfrm>
          <a:prstGeom prst="rect">
            <a:avLst/>
          </a:prstGeom>
          <a:solidFill>
            <a:srgbClr val="4D7F9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64AFA-3CD7-461A-88D7-C5BCC0669CE8}"/>
              </a:ext>
            </a:extLst>
          </p:cNvPr>
          <p:cNvSpPr/>
          <p:nvPr/>
        </p:nvSpPr>
        <p:spPr>
          <a:xfrm>
            <a:off x="-1" y="1736396"/>
            <a:ext cx="2468709" cy="45719"/>
          </a:xfrm>
          <a:prstGeom prst="rect">
            <a:avLst/>
          </a:prstGeom>
          <a:solidFill>
            <a:srgbClr val="4D7F9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043BFC-CC28-162F-6323-289F637BD3F6}"/>
              </a:ext>
            </a:extLst>
          </p:cNvPr>
          <p:cNvGrpSpPr/>
          <p:nvPr/>
        </p:nvGrpSpPr>
        <p:grpSpPr>
          <a:xfrm>
            <a:off x="5075434" y="769461"/>
            <a:ext cx="6871163" cy="5689094"/>
            <a:chOff x="5075434" y="769461"/>
            <a:chExt cx="6871163" cy="5689094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D0E4B44-1B7E-4D2C-A0B4-06B3A41C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5434" y="769461"/>
              <a:ext cx="6871163" cy="5689094"/>
            </a:xfrm>
            <a:prstGeom prst="rect">
              <a:avLst/>
            </a:prstGeom>
          </p:spPr>
        </p:pic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B005F475-4436-DF97-2DC6-5048A398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676" y="933605"/>
              <a:ext cx="2287203" cy="4935567"/>
            </a:xfrm>
            <a:prstGeom prst="roundRect">
              <a:avLst/>
            </a:prstGeom>
            <a:effectLst>
              <a:reflection stA="45000" endPos="0" dist="50800" dir="5400000" sy="-100000" algn="bl" rotWithShape="0"/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1850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F7AE6-88A6-EB19-5E5C-479A3AC8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4" y="478465"/>
            <a:ext cx="11813134" cy="58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89362-96EE-C0CE-01E6-78113820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" y="287079"/>
            <a:ext cx="12171839" cy="6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6B4C9-6EC2-FFD9-9C73-0BADA6BD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81"/>
            <a:ext cx="12192000" cy="66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EBC44C-445B-4C71-8AB5-F07D3F932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955765-065C-4DF1-B4CD-39B9D9C2C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C9C5C-C2D7-4A35-AAD8-696D2EEC6990}"/>
              </a:ext>
            </a:extLst>
          </p:cNvPr>
          <p:cNvSpPr txBox="1"/>
          <p:nvPr/>
        </p:nvSpPr>
        <p:spPr>
          <a:xfrm>
            <a:off x="2735643" y="898783"/>
            <a:ext cx="598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Thank You</a:t>
            </a:r>
          </a:p>
          <a:p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Christopher Moravec</a:t>
            </a:r>
          </a:p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Dymaptic, CTO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19C01-3895-4D66-9E85-B6730415903D}"/>
              </a:ext>
            </a:extLst>
          </p:cNvPr>
          <p:cNvSpPr txBox="1"/>
          <p:nvPr/>
        </p:nvSpPr>
        <p:spPr>
          <a:xfrm>
            <a:off x="6207760" y="4409579"/>
            <a:ext cx="598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hristopher@dymaptic.com</a:t>
            </a:r>
            <a:endParaRPr lang="en-US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6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27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Campbell</dc:creator>
  <cp:lastModifiedBy>Vu, Kieu-Vi</cp:lastModifiedBy>
  <cp:revision>9</cp:revision>
  <dcterms:created xsi:type="dcterms:W3CDTF">2022-03-03T20:08:20Z</dcterms:created>
  <dcterms:modified xsi:type="dcterms:W3CDTF">2022-12-07T14:16:27Z</dcterms:modified>
</cp:coreProperties>
</file>